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4"/>
  </p:sldMasterIdLst>
  <p:notesMasterIdLst>
    <p:notesMasterId r:id="rId18"/>
  </p:notesMasterIdLst>
  <p:handoutMasterIdLst>
    <p:handoutMasterId r:id="rId19"/>
  </p:handoutMasterIdLst>
  <p:sldIdLst>
    <p:sldId id="531" r:id="rId5"/>
    <p:sldId id="619" r:id="rId6"/>
    <p:sldId id="618" r:id="rId7"/>
    <p:sldId id="623" r:id="rId8"/>
    <p:sldId id="624" r:id="rId9"/>
    <p:sldId id="2432" r:id="rId10"/>
    <p:sldId id="2433" r:id="rId11"/>
    <p:sldId id="2441" r:id="rId12"/>
    <p:sldId id="2438" r:id="rId13"/>
    <p:sldId id="2439" r:id="rId14"/>
    <p:sldId id="2440" r:id="rId15"/>
    <p:sldId id="2442" r:id="rId16"/>
    <p:sldId id="2434" r:id="rId17"/>
  </p:sldIdLst>
  <p:sldSz cx="12192000" cy="6858000"/>
  <p:notesSz cx="6742113" cy="98758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2" autoAdjust="0"/>
  </p:normalViewPr>
  <p:slideViewPr>
    <p:cSldViewPr snapToGrid="0" showGuides="1">
      <p:cViewPr varScale="1">
        <p:scale>
          <a:sx n="114" d="100"/>
          <a:sy n="114" d="100"/>
        </p:scale>
        <p:origin x="414" y="102"/>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D291D7B9-1F1D-4F9B-BCD4-0B6893C41A59}"/>
              </a:ext>
            </a:extLst>
          </p:cNvPr>
          <p:cNvSpPr>
            <a:spLocks noGrp="1"/>
          </p:cNvSpPr>
          <p:nvPr>
            <p:ph type="dt" sz="quarter" idx="1"/>
          </p:nvPr>
        </p:nvSpPr>
        <p:spPr>
          <a:xfrm>
            <a:off x="3818971" y="0"/>
            <a:ext cx="2921582" cy="495507"/>
          </a:xfrm>
          <a:prstGeom prst="rect">
            <a:avLst/>
          </a:prstGeom>
        </p:spPr>
        <p:txBody>
          <a:bodyPr vert="horz" lIns="91440" tIns="45720" rIns="91440" bIns="45720" rtlCol="0"/>
          <a:lstStyle>
            <a:lvl1pPr algn="r">
              <a:defRPr sz="1200"/>
            </a:lvl1pPr>
          </a:lstStyle>
          <a:p>
            <a:pPr rtl="0"/>
            <a:fld id="{2CE24420-E1F5-47A7-9E85-12A7BB94ABDE}" type="datetime1">
              <a:rPr lang="da-DK" smtClean="0"/>
              <a:t>20-04-2020</a:t>
            </a:fld>
            <a:endParaRPr lang="da-DK"/>
          </a:p>
        </p:txBody>
      </p:sp>
      <p:sp>
        <p:nvSpPr>
          <p:cNvPr id="4" name="Pladsholder til sidefod 3">
            <a:extLst>
              <a:ext uri="{FF2B5EF4-FFF2-40B4-BE49-F238E27FC236}">
                <a16:creationId xmlns:a16="http://schemas.microsoft.com/office/drawing/2014/main" id="{BA075128-B596-47B1-BE57-1C5A71A36E82}"/>
              </a:ext>
            </a:extLst>
          </p:cNvPr>
          <p:cNvSpPr>
            <a:spLocks noGrp="1"/>
          </p:cNvSpPr>
          <p:nvPr>
            <p:ph type="ftr" sz="quarter" idx="2"/>
          </p:nvPr>
        </p:nvSpPr>
        <p:spPr>
          <a:xfrm>
            <a:off x="0" y="9380333"/>
            <a:ext cx="2921582" cy="495506"/>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18971" y="9380333"/>
            <a:ext cx="2921582" cy="495506"/>
          </a:xfrm>
          <a:prstGeom prst="rect">
            <a:avLst/>
          </a:prstGeom>
        </p:spPr>
        <p:txBody>
          <a:bodyPr vert="horz" lIns="91440" tIns="45720" rIns="91440" bIns="45720" rtlCol="0" anchor="b"/>
          <a:lstStyle>
            <a:lvl1pPr algn="r">
              <a:defRPr sz="1200"/>
            </a:lvl1pPr>
          </a:lstStyle>
          <a:p>
            <a:pPr rtl="0"/>
            <a:fld id="{3BDEF39B-AF2A-4EFA-AE7E-EC1FF3735F5A}" type="slidenum">
              <a:rPr lang="da-DK" smtClean="0"/>
              <a:t>‹#›</a:t>
            </a:fld>
            <a:endParaRPr lang="da-DK"/>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pPr rtl="0"/>
            <a:fld id="{3AE48DE8-33DF-4F04-B484-16A94BA36038}" type="datetime1">
              <a:rPr lang="da-DK" noProof="0" smtClean="0"/>
              <a:t>20-04-2020</a:t>
            </a:fld>
            <a:endParaRPr lang="da-DK" noProof="0"/>
          </a:p>
        </p:txBody>
      </p:sp>
      <p:sp>
        <p:nvSpPr>
          <p:cNvPr id="4" name="Pladsholder til slidebillede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pPr rtl="0"/>
            <a:fld id="{C22109BC-39F4-43B1-850C-D5EB0E6480C8}" type="slidenum">
              <a:rPr lang="da-DK" noProof="0" smtClean="0"/>
              <a:t>‹#›</a:t>
            </a:fld>
            <a:endParaRPr lang="da-DK" noProof="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1</a:t>
            </a:fld>
            <a:endParaRPr lang="da-DK"/>
          </a:p>
        </p:txBody>
      </p:sp>
    </p:spTree>
    <p:extLst>
      <p:ext uri="{BB962C8B-B14F-4D97-AF65-F5344CB8AC3E}">
        <p14:creationId xmlns:p14="http://schemas.microsoft.com/office/powerpoint/2010/main" val="66499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35EFD187-7D74-4BFC-B925-AD91EFADB35C}" type="slidenum">
              <a:rPr lang="da-DK" smtClean="0"/>
              <a:t>2</a:t>
            </a:fld>
            <a:endParaRPr lang="da-DK"/>
          </a:p>
        </p:txBody>
      </p:sp>
    </p:spTree>
    <p:extLst>
      <p:ext uri="{BB962C8B-B14F-4D97-AF65-F5344CB8AC3E}">
        <p14:creationId xmlns:p14="http://schemas.microsoft.com/office/powerpoint/2010/main" val="207645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3</a:t>
            </a:fld>
            <a:endParaRPr lang="da-DK"/>
          </a:p>
        </p:txBody>
      </p:sp>
    </p:spTree>
    <p:extLst>
      <p:ext uri="{BB962C8B-B14F-4D97-AF65-F5344CB8AC3E}">
        <p14:creationId xmlns:p14="http://schemas.microsoft.com/office/powerpoint/2010/main" val="333739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4</a:t>
            </a:fld>
            <a:endParaRPr lang="da-DK"/>
          </a:p>
        </p:txBody>
      </p:sp>
    </p:spTree>
    <p:extLst>
      <p:ext uri="{BB962C8B-B14F-4D97-AF65-F5344CB8AC3E}">
        <p14:creationId xmlns:p14="http://schemas.microsoft.com/office/powerpoint/2010/main" val="291424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5</a:t>
            </a:fld>
            <a:endParaRPr lang="da-DK"/>
          </a:p>
        </p:txBody>
      </p:sp>
    </p:spTree>
    <p:extLst>
      <p:ext uri="{BB962C8B-B14F-4D97-AF65-F5344CB8AC3E}">
        <p14:creationId xmlns:p14="http://schemas.microsoft.com/office/powerpoint/2010/main" val="14480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6</a:t>
            </a:fld>
            <a:endParaRPr lang="da-DK"/>
          </a:p>
        </p:txBody>
      </p:sp>
    </p:spTree>
    <p:extLst>
      <p:ext uri="{BB962C8B-B14F-4D97-AF65-F5344CB8AC3E}">
        <p14:creationId xmlns:p14="http://schemas.microsoft.com/office/powerpoint/2010/main" val="113324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7</a:t>
            </a:fld>
            <a:endParaRPr lang="da-DK"/>
          </a:p>
        </p:txBody>
      </p:sp>
    </p:spTree>
    <p:extLst>
      <p:ext uri="{BB962C8B-B14F-4D97-AF65-F5344CB8AC3E}">
        <p14:creationId xmlns:p14="http://schemas.microsoft.com/office/powerpoint/2010/main" val="293400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9</a:t>
            </a:fld>
            <a:endParaRPr lang="da-DK"/>
          </a:p>
        </p:txBody>
      </p:sp>
    </p:spTree>
    <p:extLst>
      <p:ext uri="{BB962C8B-B14F-4D97-AF65-F5344CB8AC3E}">
        <p14:creationId xmlns:p14="http://schemas.microsoft.com/office/powerpoint/2010/main" val="418139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10"/>
          </p:nvPr>
        </p:nvSpPr>
        <p:spPr/>
        <p:txBody>
          <a:bodyPr rtlCol="0"/>
          <a:lstStyle/>
          <a:p>
            <a:pPr rtl="0"/>
            <a:fld id="{C22109BC-39F4-43B1-850C-D5EB0E6480C8}" type="slidenum">
              <a:rPr lang="da-DK" smtClean="0"/>
              <a:t>13</a:t>
            </a:fld>
            <a:endParaRPr lang="da-DK"/>
          </a:p>
        </p:txBody>
      </p:sp>
    </p:spTree>
    <p:extLst>
      <p:ext uri="{BB962C8B-B14F-4D97-AF65-F5344CB8AC3E}">
        <p14:creationId xmlns:p14="http://schemas.microsoft.com/office/powerpoint/2010/main" val="349471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F0546-6C58-4054-8C59-2641FB1D54F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E39E56E-CFAE-4F5F-9474-94CF1B4D2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908A887-5CF6-4AFB-8E04-43AC186A72F7}"/>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5" name="Pladsholder til sidefod 4">
            <a:extLst>
              <a:ext uri="{FF2B5EF4-FFF2-40B4-BE49-F238E27FC236}">
                <a16:creationId xmlns:a16="http://schemas.microsoft.com/office/drawing/2014/main" id="{44D58A81-D68D-4A8F-B55D-826DE90621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69EEF17-5C74-4051-BB05-43860B31BEB6}"/>
              </a:ext>
            </a:extLst>
          </p:cNvPr>
          <p:cNvSpPr>
            <a:spLocks noGrp="1"/>
          </p:cNvSpPr>
          <p:nvPr>
            <p:ph type="sldNum" sz="quarter" idx="12"/>
          </p:nvPr>
        </p:nvSpPr>
        <p:spPr/>
        <p:txBody>
          <a:bodyPr/>
          <a:lstStyle/>
          <a:p>
            <a:fld id="{5A7A0346-099F-402E-B2D2-E3325BFBD567}" type="slidenum">
              <a:rPr lang="da-DK" smtClean="0"/>
              <a:t>‹#›</a:t>
            </a:fld>
            <a:endParaRPr lang="da-DK"/>
          </a:p>
        </p:txBody>
      </p:sp>
      <p:sp>
        <p:nvSpPr>
          <p:cNvPr id="7" name="Ellipse 6">
            <a:extLst>
              <a:ext uri="{FF2B5EF4-FFF2-40B4-BE49-F238E27FC236}">
                <a16:creationId xmlns:a16="http://schemas.microsoft.com/office/drawing/2014/main" id="{557776C8-E044-43FD-B86B-1A5EB89F6007}"/>
              </a:ext>
            </a:extLst>
          </p:cNvPr>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8" name="Kombinationstegning: Figur 17">
            <a:extLst>
              <a:ext uri="{FF2B5EF4-FFF2-40B4-BE49-F238E27FC236}">
                <a16:creationId xmlns:a16="http://schemas.microsoft.com/office/drawing/2014/main" id="{0AFC937C-467E-49BA-99A1-382119B7DA09}"/>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9" name="Kombinationstegning: Figur 18">
            <a:extLst>
              <a:ext uri="{FF2B5EF4-FFF2-40B4-BE49-F238E27FC236}">
                <a16:creationId xmlns:a16="http://schemas.microsoft.com/office/drawing/2014/main" id="{29D7DA8A-DDBF-4E75-B138-2D16957748A0}"/>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59645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08695-8A0F-45D7-BAA7-9C553DD3E43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778CEEA-59A5-4E46-B7CA-A34825EE672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0AF338F-6827-46B3-AA36-C190B21427F5}"/>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5" name="Pladsholder til sidefod 4">
            <a:extLst>
              <a:ext uri="{FF2B5EF4-FFF2-40B4-BE49-F238E27FC236}">
                <a16:creationId xmlns:a16="http://schemas.microsoft.com/office/drawing/2014/main" id="{8433CA0A-3204-407F-B7B8-6BA7D2B262FC}"/>
              </a:ext>
            </a:extLst>
          </p:cNvPr>
          <p:cNvSpPr>
            <a:spLocks noGrp="1"/>
          </p:cNvSpPr>
          <p:nvPr>
            <p:ph type="ftr" sz="quarter" idx="11"/>
          </p:nvPr>
        </p:nvSpPr>
        <p:spPr/>
        <p:txBody>
          <a:bodyPr/>
          <a:lstStyle/>
          <a:p>
            <a:pPr rtl="0"/>
            <a:endParaRPr lang="da-DK" noProof="0"/>
          </a:p>
        </p:txBody>
      </p:sp>
      <p:sp>
        <p:nvSpPr>
          <p:cNvPr id="6" name="Pladsholder til slidenummer 5">
            <a:extLst>
              <a:ext uri="{FF2B5EF4-FFF2-40B4-BE49-F238E27FC236}">
                <a16:creationId xmlns:a16="http://schemas.microsoft.com/office/drawing/2014/main" id="{36BAB0E5-7719-42C0-A576-DB8A9E5DD663}"/>
              </a:ext>
            </a:extLst>
          </p:cNvPr>
          <p:cNvSpPr>
            <a:spLocks noGrp="1"/>
          </p:cNvSpPr>
          <p:nvPr>
            <p:ph type="sldNum" sz="quarter" idx="12"/>
          </p:nvPr>
        </p:nvSpPr>
        <p:spPr/>
        <p:txBody>
          <a:bodyPr/>
          <a:lstStyle/>
          <a:p>
            <a:fld id="{5A7A0346-099F-402E-B2D2-E3325BFBD567}" type="slidenum">
              <a:rPr lang="da-DK" smtClean="0"/>
              <a:t>‹#›</a:t>
            </a:fld>
            <a:endParaRPr lang="da-DK"/>
          </a:p>
        </p:txBody>
      </p:sp>
    </p:spTree>
    <p:extLst>
      <p:ext uri="{BB962C8B-B14F-4D97-AF65-F5344CB8AC3E}">
        <p14:creationId xmlns:p14="http://schemas.microsoft.com/office/powerpoint/2010/main" val="294315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C471963-7386-4E70-8BC2-6219DCADE7A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055ACD7-7A53-4384-A49B-2E2ED9C40C6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3FD63C-4F8D-4ABD-8203-8017CEA91CC1}"/>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5" name="Pladsholder til sidefod 4">
            <a:extLst>
              <a:ext uri="{FF2B5EF4-FFF2-40B4-BE49-F238E27FC236}">
                <a16:creationId xmlns:a16="http://schemas.microsoft.com/office/drawing/2014/main" id="{3559BB06-004F-4E54-8BDA-F2A96E18D10B}"/>
              </a:ext>
            </a:extLst>
          </p:cNvPr>
          <p:cNvSpPr>
            <a:spLocks noGrp="1"/>
          </p:cNvSpPr>
          <p:nvPr>
            <p:ph type="ftr" sz="quarter" idx="11"/>
          </p:nvPr>
        </p:nvSpPr>
        <p:spPr/>
        <p:txBody>
          <a:bodyPr/>
          <a:lstStyle/>
          <a:p>
            <a:pPr rtl="0"/>
            <a:endParaRPr lang="da-DK" noProof="0"/>
          </a:p>
        </p:txBody>
      </p:sp>
      <p:sp>
        <p:nvSpPr>
          <p:cNvPr id="6" name="Pladsholder til slidenummer 5">
            <a:extLst>
              <a:ext uri="{FF2B5EF4-FFF2-40B4-BE49-F238E27FC236}">
                <a16:creationId xmlns:a16="http://schemas.microsoft.com/office/drawing/2014/main" id="{6B5CF80E-EC81-4706-888B-86942C75211E}"/>
              </a:ext>
            </a:extLst>
          </p:cNvPr>
          <p:cNvSpPr>
            <a:spLocks noGrp="1"/>
          </p:cNvSpPr>
          <p:nvPr>
            <p:ph type="sldNum" sz="quarter" idx="12"/>
          </p:nvPr>
        </p:nvSpPr>
        <p:spPr/>
        <p:txBody>
          <a:bodyPr/>
          <a:lstStyle/>
          <a:p>
            <a:fld id="{5A7A0346-099F-402E-B2D2-E3325BFBD567}" type="slidenum">
              <a:rPr lang="da-DK" smtClean="0"/>
              <a:t>‹#›</a:t>
            </a:fld>
            <a:endParaRPr lang="da-DK"/>
          </a:p>
        </p:txBody>
      </p:sp>
    </p:spTree>
    <p:extLst>
      <p:ext uri="{BB962C8B-B14F-4D97-AF65-F5344CB8AC3E}">
        <p14:creationId xmlns:p14="http://schemas.microsoft.com/office/powerpoint/2010/main" val="108124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opdeling">
    <p:spTree>
      <p:nvGrpSpPr>
        <p:cNvPr id="1" name=""/>
        <p:cNvGrpSpPr/>
        <p:nvPr/>
      </p:nvGrpSpPr>
      <p:grpSpPr>
        <a:xfrm>
          <a:off x="0" y="0"/>
          <a:ext cx="0" cy="0"/>
          <a:chOff x="0" y="0"/>
          <a:chExt cx="0" cy="0"/>
        </a:xfrm>
      </p:grpSpPr>
      <p:sp>
        <p:nvSpPr>
          <p:cNvPr id="16" name="Pladsholder til billede 15"/>
          <p:cNvSpPr>
            <a:spLocks noGrp="1"/>
          </p:cNvSpPr>
          <p:nvPr>
            <p:ph type="pic" sz="quarter" idx="13" hasCustomPrompt="1"/>
          </p:nvPr>
        </p:nvSpPr>
        <p:spPr>
          <a:xfrm>
            <a:off x="1104900" y="1"/>
            <a:ext cx="7583700"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da-DK" noProof="0"/>
              <a:t>Træk og slip </a:t>
            </a:r>
          </a:p>
          <a:p>
            <a:pPr rtl="0"/>
            <a:r>
              <a:rPr lang="da-DK" noProof="0"/>
              <a:t>billede her</a:t>
            </a:r>
          </a:p>
        </p:txBody>
      </p:sp>
      <p:sp>
        <p:nvSpPr>
          <p:cNvPr id="7" name="Kombinationstegning 27">
            <a:extLst>
              <a:ext uri="{FF2B5EF4-FFF2-40B4-BE49-F238E27FC236}">
                <a16:creationId xmlns:a16="http://schemas.microsoft.com/office/drawing/2014/main" id="{1F9BD45B-C63D-416A-B4BE-874469C7A33E}"/>
              </a:ext>
            </a:extLst>
          </p:cNvPr>
          <p:cNvSpPr/>
          <p:nvPr userDrawn="1"/>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Kombinationstegning: Figur 7">
            <a:extLst>
              <a:ext uri="{FF2B5EF4-FFF2-40B4-BE49-F238E27FC236}">
                <a16:creationId xmlns:a16="http://schemas.microsoft.com/office/drawing/2014/main" id="{94EBA745-0612-4E63-904D-28C1814173B3}"/>
              </a:ext>
            </a:extLst>
          </p:cNvPr>
          <p:cNvSpPr/>
          <p:nvPr userDrawn="1"/>
        </p:nvSpPr>
        <p:spPr>
          <a:xfrm rot="10800000">
            <a:off x="9680853" y="6171304"/>
            <a:ext cx="2511147" cy="686695"/>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9" name="Ellipse 8">
            <a:extLst>
              <a:ext uri="{FF2B5EF4-FFF2-40B4-BE49-F238E27FC236}">
                <a16:creationId xmlns:a16="http://schemas.microsoft.com/office/drawing/2014/main" id="{D4A07D89-63CD-43EE-B1E4-7D0647743842}"/>
              </a:ext>
            </a:extLst>
          </p:cNvPr>
          <p:cNvSpPr/>
          <p:nvPr userDrawn="1"/>
        </p:nvSpPr>
        <p:spPr>
          <a:xfrm>
            <a:off x="10957868" y="469760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3341AF09-FA4B-42FD-B2E1-9CE324444D10}"/>
              </a:ext>
            </a:extLst>
          </p:cNvPr>
          <p:cNvSpPr/>
          <p:nvPr userDrawn="1"/>
        </p:nvSpPr>
        <p:spPr>
          <a:xfrm>
            <a:off x="883443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2" name="Pladsholder til tekst 2">
            <a:extLst>
              <a:ext uri="{FF2B5EF4-FFF2-40B4-BE49-F238E27FC236}">
                <a16:creationId xmlns:a16="http://schemas.microsoft.com/office/drawing/2014/main" id="{EDF14A51-F696-4A12-9467-1EE825414B5E}"/>
              </a:ext>
            </a:extLst>
          </p:cNvPr>
          <p:cNvSpPr>
            <a:spLocks noGrp="1"/>
          </p:cNvSpPr>
          <p:nvPr>
            <p:ph type="body" idx="71" hasCustomPrompt="1"/>
          </p:nvPr>
        </p:nvSpPr>
        <p:spPr>
          <a:xfrm>
            <a:off x="7239001" y="2280573"/>
            <a:ext cx="4393295" cy="465997"/>
          </a:xfrm>
        </p:spPr>
        <p:txBody>
          <a:bodyPr rtlCol="0">
            <a:noAutofit/>
          </a:bodyPr>
          <a:lstStyle>
            <a:lvl1pPr marL="0" indent="0" algn="ctr">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dirty="0"/>
              <a:t>REDIGER TEKSTTYPOGRAFIER I MASTEREN</a:t>
            </a:r>
          </a:p>
        </p:txBody>
      </p:sp>
      <p:sp>
        <p:nvSpPr>
          <p:cNvPr id="3" name="Titel 2">
            <a:extLst>
              <a:ext uri="{FF2B5EF4-FFF2-40B4-BE49-F238E27FC236}">
                <a16:creationId xmlns:a16="http://schemas.microsoft.com/office/drawing/2014/main" id="{6A57A924-A6D5-4ACD-B1F0-01BED4BF9DF6}"/>
              </a:ext>
            </a:extLst>
          </p:cNvPr>
          <p:cNvSpPr>
            <a:spLocks noGrp="1"/>
          </p:cNvSpPr>
          <p:nvPr>
            <p:ph type="title" hasCustomPrompt="1"/>
          </p:nvPr>
        </p:nvSpPr>
        <p:spPr>
          <a:xfrm>
            <a:off x="7239000" y="931169"/>
            <a:ext cx="4393296" cy="1338061"/>
          </a:xfrm>
        </p:spPr>
        <p:txBody>
          <a:bodyPr vert="horz" lIns="91440" tIns="0" rIns="91440" bIns="0" rtlCol="0" anchor="b" anchorCtr="0">
            <a:noAutofit/>
          </a:bodyPr>
          <a:lstStyle>
            <a:lvl1pPr algn="ctr">
              <a:defRPr lang="en-US" sz="3600" b="0" baseline="0" dirty="0">
                <a:solidFill>
                  <a:schemeClr val="tx1">
                    <a:lumMod val="85000"/>
                    <a:lumOff val="15000"/>
                  </a:schemeClr>
                </a:solidFill>
                <a:ea typeface="+mn-ea"/>
                <a:cs typeface="+mn-cs"/>
              </a:defRPr>
            </a:lvl1pPr>
          </a:lstStyle>
          <a:p>
            <a:pPr marL="0" lvl="0" indent="0" algn="ctr" rtl="0">
              <a:lnSpc>
                <a:spcPct val="100000"/>
              </a:lnSpc>
              <a:spcBef>
                <a:spcPts val="0"/>
              </a:spcBef>
              <a:buFont typeface="Arial" panose="020B0604020202020204" pitchFamily="34" charset="0"/>
            </a:pPr>
            <a:r>
              <a:rPr lang="da-DK" noProof="0" dirty="0"/>
              <a:t>Klik for at redigere titeltypografier i master</a:t>
            </a:r>
          </a:p>
        </p:txBody>
      </p:sp>
    </p:spTree>
    <p:extLst>
      <p:ext uri="{BB962C8B-B14F-4D97-AF65-F5344CB8AC3E}">
        <p14:creationId xmlns:p14="http://schemas.microsoft.com/office/powerpoint/2010/main" val="13046927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opdeling 2">
    <p:spTree>
      <p:nvGrpSpPr>
        <p:cNvPr id="1" name=""/>
        <p:cNvGrpSpPr/>
        <p:nvPr/>
      </p:nvGrpSpPr>
      <p:grpSpPr>
        <a:xfrm>
          <a:off x="0" y="0"/>
          <a:ext cx="0" cy="0"/>
          <a:chOff x="0" y="0"/>
          <a:chExt cx="0" cy="0"/>
        </a:xfrm>
      </p:grpSpPr>
      <p:sp>
        <p:nvSpPr>
          <p:cNvPr id="25" name="Pladsholder til billede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rtlCol="0">
            <a:noAutofit/>
          </a:bodyPr>
          <a:lstStyle/>
          <a:p>
            <a:pPr rtl="0"/>
            <a:r>
              <a:rPr lang="da-DK" noProof="0" dirty="0"/>
              <a:t>Klik på ikonet for at tilføje et billede</a:t>
            </a:r>
          </a:p>
        </p:txBody>
      </p:sp>
      <p:sp>
        <p:nvSpPr>
          <p:cNvPr id="66" name="Ellipse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35" name="Ellipse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22" name="Ellipse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rtl="0"/>
            <a:endParaRPr lang="da-DK" sz="2700" noProof="0"/>
          </a:p>
        </p:txBody>
      </p:sp>
      <p:sp>
        <p:nvSpPr>
          <p:cNvPr id="23" name="Pladsholder til tekst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rtlCol="0">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a:t>REDIGER TEKSTTYPOGRAFIER I MASTEREN</a:t>
            </a:r>
          </a:p>
        </p:txBody>
      </p:sp>
      <p:sp>
        <p:nvSpPr>
          <p:cNvPr id="24" name="Kombinationstegning: Figur 23">
            <a:extLst>
              <a:ext uri="{FF2B5EF4-FFF2-40B4-BE49-F238E27FC236}">
                <a16:creationId xmlns:a16="http://schemas.microsoft.com/office/drawing/2014/main"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1C9E8541-FA8A-4117-90A5-95E6E9B80D9D}"/>
              </a:ext>
            </a:extLst>
          </p:cNvPr>
          <p:cNvSpPr>
            <a:spLocks noGrp="1"/>
          </p:cNvSpPr>
          <p:nvPr>
            <p:ph type="title" hasCustomPrompt="1"/>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da-DK" noProof="0" dirty="0"/>
              <a:t>Klik for at redigere titeltypografier i master</a:t>
            </a:r>
          </a:p>
        </p:txBody>
      </p:sp>
    </p:spTree>
    <p:extLst>
      <p:ext uri="{BB962C8B-B14F-4D97-AF65-F5344CB8AC3E}">
        <p14:creationId xmlns:p14="http://schemas.microsoft.com/office/powerpoint/2010/main" val="20354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llede og indhold">
    <p:spTree>
      <p:nvGrpSpPr>
        <p:cNvPr id="1" name=""/>
        <p:cNvGrpSpPr/>
        <p:nvPr/>
      </p:nvGrpSpPr>
      <p:grpSpPr>
        <a:xfrm>
          <a:off x="0" y="0"/>
          <a:ext cx="0" cy="0"/>
          <a:chOff x="0" y="0"/>
          <a:chExt cx="0" cy="0"/>
        </a:xfrm>
      </p:grpSpPr>
      <p:sp>
        <p:nvSpPr>
          <p:cNvPr id="10" name="Ellipse 9"/>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2" name="Ellipse 11"/>
          <p:cNvSpPr/>
          <p:nvPr/>
        </p:nvSpPr>
        <p:spPr>
          <a:xfrm>
            <a:off x="1486227" y="5671415"/>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3" name="Ellipse 12"/>
          <p:cNvSpPr/>
          <p:nvPr/>
        </p:nvSpPr>
        <p:spPr>
          <a:xfrm>
            <a:off x="1890628" y="1947676"/>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4" name="Ellipse 13"/>
          <p:cNvSpPr/>
          <p:nvPr/>
        </p:nvSpPr>
        <p:spPr>
          <a:xfrm>
            <a:off x="2765121" y="685800"/>
            <a:ext cx="5578882" cy="5549523"/>
          </a:xfrm>
          <a:prstGeom prst="ellipse">
            <a:avLst/>
          </a:prstGeom>
          <a:noFill/>
          <a:ln w="3175">
            <a:solidFill>
              <a:schemeClr val="tx1">
                <a:alpha val="1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49" name="Ellipse 48"/>
          <p:cNvSpPr/>
          <p:nvPr userDrawn="1"/>
        </p:nvSpPr>
        <p:spPr>
          <a:xfrm>
            <a:off x="11574658" y="6192906"/>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50" name="Ellipse 49"/>
          <p:cNvSpPr/>
          <p:nvPr/>
        </p:nvSpPr>
        <p:spPr>
          <a:xfrm>
            <a:off x="5310052" y="667885"/>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20" name="Pladsholder til billede 19"/>
          <p:cNvSpPr>
            <a:spLocks noGrp="1"/>
          </p:cNvSpPr>
          <p:nvPr>
            <p:ph type="pic" sz="quarter" idx="56" hasCustomPrompt="1"/>
          </p:nvPr>
        </p:nvSpPr>
        <p:spPr>
          <a:xfrm>
            <a:off x="1104765" y="-1579"/>
            <a:ext cx="3816695" cy="6858000"/>
          </a:xfrm>
          <a:custGeom>
            <a:avLst/>
            <a:gdLst>
              <a:gd name="connsiteX0" fmla="*/ 0 w 3816695"/>
              <a:gd name="connsiteY0" fmla="*/ 0 h 6858000"/>
              <a:gd name="connsiteX1" fmla="*/ 1779016 w 3816695"/>
              <a:gd name="connsiteY1" fmla="*/ 0 h 6858000"/>
              <a:gd name="connsiteX2" fmla="*/ 2081372 w 3816695"/>
              <a:gd name="connsiteY2" fmla="*/ 182719 h 6858000"/>
              <a:gd name="connsiteX3" fmla="*/ 3816695 w 3816695"/>
              <a:gd name="connsiteY3" fmla="*/ 3429297 h 6858000"/>
              <a:gd name="connsiteX4" fmla="*/ 2081372 w 3816695"/>
              <a:gd name="connsiteY4" fmla="*/ 6675876 h 6858000"/>
              <a:gd name="connsiteX5" fmla="*/ 1779999 w 3816695"/>
              <a:gd name="connsiteY5" fmla="*/ 6858000 h 6858000"/>
              <a:gd name="connsiteX6" fmla="*/ 0 w 38166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6695" h="6858000">
                <a:moveTo>
                  <a:pt x="0" y="0"/>
                </a:moveTo>
                <a:lnTo>
                  <a:pt x="1779016" y="0"/>
                </a:lnTo>
                <a:lnTo>
                  <a:pt x="2081372" y="182719"/>
                </a:lnTo>
                <a:cubicBezTo>
                  <a:pt x="3128342" y="886316"/>
                  <a:pt x="3816695" y="2077842"/>
                  <a:pt x="3816695" y="3429297"/>
                </a:cubicBezTo>
                <a:cubicBezTo>
                  <a:pt x="3816695" y="4780752"/>
                  <a:pt x="3128342" y="5972279"/>
                  <a:pt x="2081372" y="6675876"/>
                </a:cubicBezTo>
                <a:lnTo>
                  <a:pt x="1779999" y="6858000"/>
                </a:lnTo>
                <a:lnTo>
                  <a:pt x="0" y="6858000"/>
                </a:ln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da-DK" noProof="0"/>
              <a:t>Træk og slip </a:t>
            </a:r>
          </a:p>
          <a:p>
            <a:pPr rtl="0"/>
            <a:r>
              <a:rPr lang="da-DK" noProof="0"/>
              <a:t>billede her</a:t>
            </a:r>
          </a:p>
        </p:txBody>
      </p:sp>
      <p:sp>
        <p:nvSpPr>
          <p:cNvPr id="19" name="Pladsholder til billede 18"/>
          <p:cNvSpPr>
            <a:spLocks noGrp="1"/>
          </p:cNvSpPr>
          <p:nvPr>
            <p:ph type="pic" sz="quarter" idx="87" hasCustomPrompt="1"/>
          </p:nvPr>
        </p:nvSpPr>
        <p:spPr>
          <a:xfrm>
            <a:off x="11003946" y="2043400"/>
            <a:ext cx="1188054" cy="2768041"/>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da-DK" noProof="0"/>
              <a:t>Træk og slip </a:t>
            </a:r>
          </a:p>
          <a:p>
            <a:pPr rtl="0"/>
            <a:r>
              <a:rPr lang="da-DK" noProof="0"/>
              <a:t>billede her</a:t>
            </a:r>
          </a:p>
        </p:txBody>
      </p:sp>
      <p:sp>
        <p:nvSpPr>
          <p:cNvPr id="16" name="Titel 7">
            <a:extLst>
              <a:ext uri="{FF2B5EF4-FFF2-40B4-BE49-F238E27FC236}">
                <a16:creationId xmlns:a16="http://schemas.microsoft.com/office/drawing/2014/main" id="{0E95E1C1-C3CC-4989-9ABC-178293BB83E0}"/>
              </a:ext>
            </a:extLst>
          </p:cNvPr>
          <p:cNvSpPr>
            <a:spLocks noGrp="1"/>
          </p:cNvSpPr>
          <p:nvPr>
            <p:ph type="body" sz="quarter" idx="39" hasCustomPrompt="1"/>
          </p:nvPr>
        </p:nvSpPr>
        <p:spPr>
          <a:xfrm>
            <a:off x="5224938" y="2622012"/>
            <a:ext cx="5578882" cy="3550187"/>
          </a:xfrm>
        </p:spPr>
        <p:txBody>
          <a:bodyPr tIns="73152" rtlCol="0">
            <a:noAutofit/>
          </a:bodyPr>
          <a:lstStyle>
            <a:lvl1pPr algn="l">
              <a:lnSpc>
                <a:spcPct val="145000"/>
              </a:lnSpc>
              <a:spcBef>
                <a:spcPts val="0"/>
              </a:spcBef>
              <a:defRPr lang="en-US" sz="1400" b="0" i="0" baseline="0" smtClean="0">
                <a:effectLst/>
              </a:defRPr>
            </a:lvl1pPr>
            <a:lvl2pPr algn="ctr">
              <a:defRPr/>
            </a:lvl2pPr>
            <a:lvl3pPr algn="ctr">
              <a:defRPr/>
            </a:lvl3pPr>
            <a:lvl4pPr algn="ctr">
              <a:lnSpc>
                <a:spcPct val="150000"/>
              </a:lnSpc>
              <a:defRPr/>
            </a:lvl4pPr>
            <a:lvl5pPr algn="ctr">
              <a:defRPr/>
            </a:lvl5pPr>
          </a:lstStyle>
          <a:p>
            <a:pPr lvl="0" rtl="0"/>
            <a:r>
              <a:rPr lang="da-DK" noProof="0"/>
              <a:t>Klik for at redigere i master</a:t>
            </a:r>
          </a:p>
        </p:txBody>
      </p:sp>
      <p:sp>
        <p:nvSpPr>
          <p:cNvPr id="23" name="Kombinationstegning: Figur 22">
            <a:extLst>
              <a:ext uri="{FF2B5EF4-FFF2-40B4-BE49-F238E27FC236}">
                <a16:creationId xmlns:a16="http://schemas.microsoft.com/office/drawing/2014/main" id="{B6064CAB-1057-41AD-A199-A6E8A7026465}"/>
              </a:ext>
            </a:extLst>
          </p:cNvPr>
          <p:cNvSpPr/>
          <p:nvPr userDrawn="1"/>
        </p:nvSpPr>
        <p:spPr>
          <a:xfrm>
            <a:off x="8524888" y="-1578"/>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161F670D-DDAE-4842-9FA1-6B3293DA6A19}"/>
              </a:ext>
            </a:extLst>
          </p:cNvPr>
          <p:cNvSpPr>
            <a:spLocks noGrp="1"/>
          </p:cNvSpPr>
          <p:nvPr>
            <p:ph type="title" hasCustomPrompt="1"/>
          </p:nvPr>
        </p:nvSpPr>
        <p:spPr>
          <a:xfrm>
            <a:off x="5220597" y="1254264"/>
            <a:ext cx="5568696" cy="13350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da-DK" noProof="0"/>
              <a:t>Klik for at redigere titeltypografier i master</a:t>
            </a:r>
          </a:p>
        </p:txBody>
      </p:sp>
    </p:spTree>
    <p:extLst>
      <p:ext uri="{BB962C8B-B14F-4D97-AF65-F5344CB8AC3E}">
        <p14:creationId xmlns:p14="http://schemas.microsoft.com/office/powerpoint/2010/main" val="421462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ammenligning med billeder">
    <p:spTree>
      <p:nvGrpSpPr>
        <p:cNvPr id="1" name=""/>
        <p:cNvGrpSpPr/>
        <p:nvPr/>
      </p:nvGrpSpPr>
      <p:grpSpPr>
        <a:xfrm>
          <a:off x="0" y="0"/>
          <a:ext cx="0" cy="0"/>
          <a:chOff x="0" y="0"/>
          <a:chExt cx="0" cy="0"/>
        </a:xfrm>
      </p:grpSpPr>
      <p:sp>
        <p:nvSpPr>
          <p:cNvPr id="38" name="Pladsholder til billede 24">
            <a:extLst>
              <a:ext uri="{FF2B5EF4-FFF2-40B4-BE49-F238E27FC236}">
                <a16:creationId xmlns:a16="http://schemas.microsoft.com/office/drawing/2014/main" id="{099F6EE0-0ECC-4BF4-81EC-F8B712B6FA8C}"/>
              </a:ext>
            </a:extLst>
          </p:cNvPr>
          <p:cNvSpPr>
            <a:spLocks noGrp="1"/>
          </p:cNvSpPr>
          <p:nvPr>
            <p:ph type="pic" sz="quarter" idx="105" hasCustomPrompt="1"/>
          </p:nvPr>
        </p:nvSpPr>
        <p:spPr>
          <a:xfrm>
            <a:off x="7968655"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da-DK" noProof="0"/>
              <a:t>Træk og slip </a:t>
            </a:r>
          </a:p>
          <a:p>
            <a:pPr rtl="0"/>
            <a:r>
              <a:rPr lang="da-DK" noProof="0"/>
              <a:t>billede her</a:t>
            </a:r>
          </a:p>
        </p:txBody>
      </p:sp>
      <p:sp>
        <p:nvSpPr>
          <p:cNvPr id="47" name="Ellipse 46"/>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48" name="Ellipse 47"/>
          <p:cNvSpPr/>
          <p:nvPr/>
        </p:nvSpPr>
        <p:spPr>
          <a:xfrm>
            <a:off x="1099631"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49" name="Ellipse 48"/>
          <p:cNvSpPr/>
          <p:nvPr/>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50" name="Ellipse 49"/>
          <p:cNvSpPr/>
          <p:nvPr/>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6" name="Pladsholder til billede 24"/>
          <p:cNvSpPr>
            <a:spLocks noGrp="1"/>
          </p:cNvSpPr>
          <p:nvPr>
            <p:ph type="pic" sz="quarter" idx="104" hasCustomPrompt="1"/>
          </p:nvPr>
        </p:nvSpPr>
        <p:spPr>
          <a:xfrm>
            <a:off x="2455922"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rtlCol="0" anchor="ctr">
            <a:noAutofit/>
          </a:bodyPr>
          <a:lstStyle>
            <a:lvl1pPr algn="ctr">
              <a:lnSpc>
                <a:spcPct val="100000"/>
              </a:lnSpc>
              <a:defRPr sz="1100" b="0" baseline="0">
                <a:solidFill>
                  <a:schemeClr val="tx1">
                    <a:lumMod val="50000"/>
                    <a:lumOff val="50000"/>
                  </a:schemeClr>
                </a:solidFill>
              </a:defRPr>
            </a:lvl1pPr>
          </a:lstStyle>
          <a:p>
            <a:pPr rtl="0"/>
            <a:r>
              <a:rPr lang="da-DK" noProof="0"/>
              <a:t>Træk og slip </a:t>
            </a:r>
          </a:p>
          <a:p>
            <a:pPr rtl="0"/>
            <a:r>
              <a:rPr lang="da-DK" noProof="0"/>
              <a:t>billede her</a:t>
            </a:r>
          </a:p>
        </p:txBody>
      </p:sp>
      <p:sp>
        <p:nvSpPr>
          <p:cNvPr id="31" name="Pladsholder til tekst 3">
            <a:extLst>
              <a:ext uri="{FF2B5EF4-FFF2-40B4-BE49-F238E27FC236}">
                <a16:creationId xmlns:a16="http://schemas.microsoft.com/office/drawing/2014/main" id="{9E7F9AFC-1AA3-41EE-B9CF-8C208FD278B8}"/>
              </a:ext>
            </a:extLst>
          </p:cNvPr>
          <p:cNvSpPr>
            <a:spLocks noGrp="1"/>
          </p:cNvSpPr>
          <p:nvPr>
            <p:ph type="body" sz="half" idx="2" hasCustomPrompt="1"/>
          </p:nvPr>
        </p:nvSpPr>
        <p:spPr>
          <a:xfrm>
            <a:off x="1099632" y="3462109"/>
            <a:ext cx="4979928" cy="3262853"/>
          </a:xfrm>
        </p:spPr>
        <p:txBody>
          <a:bodyPr rtlCol="0">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39" name="Titel 7">
            <a:extLst>
              <a:ext uri="{FF2B5EF4-FFF2-40B4-BE49-F238E27FC236}">
                <a16:creationId xmlns:a16="http://schemas.microsoft.com/office/drawing/2014/main" id="{3914CF55-8C39-482F-A85C-6686F1BF80D0}"/>
              </a:ext>
            </a:extLst>
          </p:cNvPr>
          <p:cNvSpPr>
            <a:spLocks noGrp="1"/>
          </p:cNvSpPr>
          <p:nvPr>
            <p:ph type="body" sz="quarter" idx="106" hasCustomPrompt="1"/>
          </p:nvPr>
        </p:nvSpPr>
        <p:spPr>
          <a:xfrm>
            <a:off x="6612364" y="2823082"/>
            <a:ext cx="4979928" cy="605918"/>
          </a:xfrm>
        </p:spPr>
        <p:txBody>
          <a:bodyPr tIns="0" bIns="0" rtlCol="0" anchor="ctr" anchorCtr="0">
            <a:noAutofit/>
          </a:bodyPr>
          <a:lstStyle>
            <a:lvl1pPr marL="0" indent="0" algn="ctr">
              <a:lnSpc>
                <a:spcPct val="100000"/>
              </a:lnSpc>
              <a:spcBef>
                <a:spcPts val="0"/>
              </a:spcBef>
              <a:buFont typeface="Arial" panose="020B0604020202020204" pitchFamily="34" charset="0"/>
              <a:buNone/>
              <a:defRPr sz="1800" b="1" cap="all" baseline="0">
                <a:solidFill>
                  <a:schemeClr val="tx1">
                    <a:lumMod val="85000"/>
                    <a:lumOff val="15000"/>
                  </a:schemeClr>
                </a:solidFill>
                <a:latin typeface="+mj-lt"/>
              </a:defRPr>
            </a:lvl1pPr>
            <a:lvl2pPr algn="ctr">
              <a:defRPr/>
            </a:lvl2pPr>
            <a:lvl3pPr algn="ctr">
              <a:defRPr/>
            </a:lvl3pPr>
            <a:lvl4pPr algn="ctr">
              <a:lnSpc>
                <a:spcPct val="150000"/>
              </a:lnSpc>
              <a:defRPr/>
            </a:lvl4pPr>
            <a:lvl5pPr algn="ctr">
              <a:defRPr/>
            </a:lvl5pPr>
          </a:lstStyle>
          <a:p>
            <a:pPr lvl="0" rtl="0"/>
            <a:r>
              <a:rPr lang="da-DK" noProof="0"/>
              <a:t>INDSÆT TITEL HER</a:t>
            </a:r>
          </a:p>
        </p:txBody>
      </p:sp>
      <p:sp>
        <p:nvSpPr>
          <p:cNvPr id="41" name="Pladsholder til tekst 3">
            <a:extLst>
              <a:ext uri="{FF2B5EF4-FFF2-40B4-BE49-F238E27FC236}">
                <a16:creationId xmlns:a16="http://schemas.microsoft.com/office/drawing/2014/main" id="{7D73FC3A-EB30-4FD3-B2A9-9E6A7F62BB97}"/>
              </a:ext>
            </a:extLst>
          </p:cNvPr>
          <p:cNvSpPr>
            <a:spLocks noGrp="1"/>
          </p:cNvSpPr>
          <p:nvPr>
            <p:ph type="body" sz="half" idx="107" hasCustomPrompt="1"/>
          </p:nvPr>
        </p:nvSpPr>
        <p:spPr>
          <a:xfrm>
            <a:off x="6612365" y="3462109"/>
            <a:ext cx="4979928" cy="3262853"/>
          </a:xfrm>
        </p:spPr>
        <p:txBody>
          <a:bodyPr rtlCol="0">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42" name="Kombinationstegning: Figur 41">
            <a:extLst>
              <a:ext uri="{FF2B5EF4-FFF2-40B4-BE49-F238E27FC236}">
                <a16:creationId xmlns:a16="http://schemas.microsoft.com/office/drawing/2014/main" id="{07C33C9A-D7E8-4C10-B4DD-F1B8B3CAF4D7}"/>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44" name="Kombinationstegning: Figur 43">
            <a:extLst>
              <a:ext uri="{FF2B5EF4-FFF2-40B4-BE49-F238E27FC236}">
                <a16:creationId xmlns:a16="http://schemas.microsoft.com/office/drawing/2014/main" id="{6669BDAC-80FA-43B7-AF04-AC360CBD9C8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16CB0A3E-9615-4403-8894-873513E49039}"/>
              </a:ext>
            </a:extLst>
          </p:cNvPr>
          <p:cNvSpPr>
            <a:spLocks noGrp="1"/>
          </p:cNvSpPr>
          <p:nvPr>
            <p:ph type="title" hasCustomPrompt="1"/>
          </p:nvPr>
        </p:nvSpPr>
        <p:spPr>
          <a:xfrm>
            <a:off x="1099631" y="2825496"/>
            <a:ext cx="4983480" cy="603504"/>
          </a:xfrm>
        </p:spPr>
        <p:txBody>
          <a:bodyPr vert="horz" lIns="91440" tIns="0" rIns="91440" bIns="0" rtlCol="0" anchor="ctr" anchorCtr="0">
            <a:noAutofit/>
          </a:bodyPr>
          <a:lstStyle>
            <a:lvl1pPr marL="0" indent="0" algn="ctr">
              <a:buFont typeface="+mj-lt"/>
              <a:buNone/>
              <a:defRPr lang="en-US" sz="1800" b="1" cap="all" baseline="0" dirty="0">
                <a:solidFill>
                  <a:schemeClr val="tx1">
                    <a:lumMod val="85000"/>
                    <a:lumOff val="15000"/>
                  </a:schemeClr>
                </a:solidFill>
                <a:ea typeface="+mn-ea"/>
                <a:cs typeface="+mn-cs"/>
              </a:defRPr>
            </a:lvl1pPr>
          </a:lstStyle>
          <a:p>
            <a:pPr marL="342900" lvl="0" indent="-342900" algn="ctr" rtl="0">
              <a:lnSpc>
                <a:spcPct val="100000"/>
              </a:lnSpc>
              <a:spcBef>
                <a:spcPts val="0"/>
              </a:spcBef>
            </a:pPr>
            <a:r>
              <a:rPr lang="da-DK" noProof="0"/>
              <a:t>INDSÆT TITEL HER</a:t>
            </a:r>
          </a:p>
        </p:txBody>
      </p:sp>
    </p:spTree>
    <p:extLst>
      <p:ext uri="{BB962C8B-B14F-4D97-AF65-F5344CB8AC3E}">
        <p14:creationId xmlns:p14="http://schemas.microsoft.com/office/powerpoint/2010/main" val="16306940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el og indhold">
    <p:spTree>
      <p:nvGrpSpPr>
        <p:cNvPr id="1" name=""/>
        <p:cNvGrpSpPr/>
        <p:nvPr/>
      </p:nvGrpSpPr>
      <p:grpSpPr>
        <a:xfrm>
          <a:off x="0" y="0"/>
          <a:ext cx="0" cy="0"/>
          <a:chOff x="0" y="0"/>
          <a:chExt cx="0" cy="0"/>
        </a:xfrm>
      </p:grpSpPr>
      <p:sp>
        <p:nvSpPr>
          <p:cNvPr id="11" name="Kombinationstegning: Figur 10">
            <a:extLst>
              <a:ext uri="{FF2B5EF4-FFF2-40B4-BE49-F238E27FC236}">
                <a16:creationId xmlns:a16="http://schemas.microsoft.com/office/drawing/2014/main" id="{30E54A15-983A-490F-A7FB-0881E0C810F7}"/>
              </a:ext>
            </a:extLst>
          </p:cNvPr>
          <p:cNvSpPr/>
          <p:nvPr userDrawn="1"/>
        </p:nvSpPr>
        <p:spPr>
          <a:xfrm>
            <a:off x="5428096" y="0"/>
            <a:ext cx="6763905" cy="6858000"/>
          </a:xfrm>
          <a:custGeom>
            <a:avLst/>
            <a:gdLst>
              <a:gd name="connsiteX0" fmla="*/ 1 w 6763905"/>
              <a:gd name="connsiteY0" fmla="*/ 0 h 6858000"/>
              <a:gd name="connsiteX1" fmla="*/ 6763905 w 6763905"/>
              <a:gd name="connsiteY1" fmla="*/ 0 h 6858000"/>
              <a:gd name="connsiteX2" fmla="*/ 6763905 w 6763905"/>
              <a:gd name="connsiteY2" fmla="*/ 6858000 h 6858000"/>
              <a:gd name="connsiteX3" fmla="*/ 0 w 6763905"/>
              <a:gd name="connsiteY3" fmla="*/ 6858000 h 6858000"/>
              <a:gd name="connsiteX4" fmla="*/ 154196 w 6763905"/>
              <a:gd name="connsiteY4" fmla="*/ 6697120 h 6858000"/>
              <a:gd name="connsiteX5" fmla="*/ 1423557 w 6763905"/>
              <a:gd name="connsiteY5" fmla="*/ 3429000 h 6858000"/>
              <a:gd name="connsiteX6" fmla="*/ 154196 w 6763905"/>
              <a:gd name="connsiteY6" fmla="*/ 160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3905" h="6858000">
                <a:moveTo>
                  <a:pt x="1" y="0"/>
                </a:moveTo>
                <a:lnTo>
                  <a:pt x="6763905" y="0"/>
                </a:lnTo>
                <a:lnTo>
                  <a:pt x="6763905" y="6858000"/>
                </a:lnTo>
                <a:lnTo>
                  <a:pt x="0" y="6858000"/>
                </a:lnTo>
                <a:lnTo>
                  <a:pt x="154196" y="6697120"/>
                </a:lnTo>
                <a:cubicBezTo>
                  <a:pt x="942872" y="5833950"/>
                  <a:pt x="1423557" y="4687315"/>
                  <a:pt x="1423557" y="3429000"/>
                </a:cubicBezTo>
                <a:cubicBezTo>
                  <a:pt x="1423557" y="2170685"/>
                  <a:pt x="942872" y="1024050"/>
                  <a:pt x="154196" y="1608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004074E6-E39E-4D19-B91F-8E84F37CBF3C}"/>
              </a:ext>
            </a:extLst>
          </p:cNvPr>
          <p:cNvSpPr>
            <a:spLocks noGrp="1"/>
          </p:cNvSpPr>
          <p:nvPr>
            <p:ph type="title" hasCustomPrompt="1"/>
          </p:nvPr>
        </p:nvSpPr>
        <p:spPr>
          <a:xfrm>
            <a:off x="7296150" y="1036565"/>
            <a:ext cx="4514851" cy="573989"/>
          </a:xfrm>
          <a:prstGeom prst="rect">
            <a:avLst/>
          </a:prstGeom>
        </p:spPr>
        <p:txBody>
          <a:bodyPr lIns="0" rIns="0" rtlCol="0">
            <a:noAutofit/>
          </a:bodyPr>
          <a:lstStyle>
            <a:lvl1pPr>
              <a:defRPr sz="3200" spc="300">
                <a:solidFill>
                  <a:schemeClr val="bg1"/>
                </a:solidFill>
              </a:defRPr>
            </a:lvl1pPr>
          </a:lstStyle>
          <a:p>
            <a:pPr rtl="0"/>
            <a:r>
              <a:rPr lang="da-DK" noProof="0"/>
              <a:t>KLIK FOR AT REDIGERE MASTEREN</a:t>
            </a:r>
          </a:p>
        </p:txBody>
      </p:sp>
      <p:sp>
        <p:nvSpPr>
          <p:cNvPr id="3" name="Pladsholder til indhold 2">
            <a:extLst>
              <a:ext uri="{FF2B5EF4-FFF2-40B4-BE49-F238E27FC236}">
                <a16:creationId xmlns:a16="http://schemas.microsoft.com/office/drawing/2014/main" id="{607D1B16-7058-45AD-9B19-E19CAF96683B}"/>
              </a:ext>
            </a:extLst>
          </p:cNvPr>
          <p:cNvSpPr>
            <a:spLocks noGrp="1"/>
          </p:cNvSpPr>
          <p:nvPr>
            <p:ph idx="1" hasCustomPrompt="1"/>
          </p:nvPr>
        </p:nvSpPr>
        <p:spPr>
          <a:xfrm>
            <a:off x="7296150" y="2296952"/>
            <a:ext cx="4514851" cy="3779998"/>
          </a:xfrm>
        </p:spPr>
        <p:txBody>
          <a:bodyPr lIns="0" rIns="0" rtlCol="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Pladsholder til tekst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7326300" y="1675127"/>
            <a:ext cx="4484700" cy="407670"/>
          </a:xfrm>
        </p:spPr>
        <p:txBody>
          <a:bodyPr lIns="0" rIns="0" rtlCol="0">
            <a:noAutofit/>
          </a:bodyPr>
          <a:lstStyle>
            <a:lvl1pPr marL="0" indent="0">
              <a:buNone/>
              <a:defRPr sz="20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a-DK" noProof="0"/>
              <a:t>REDIGER TEKSTTYPOGRAFIER I MASTEREN</a:t>
            </a:r>
          </a:p>
        </p:txBody>
      </p:sp>
      <p:sp>
        <p:nvSpPr>
          <p:cNvPr id="13" name="Pladsholder til indhold 12">
            <a:extLst>
              <a:ext uri="{FF2B5EF4-FFF2-40B4-BE49-F238E27FC236}">
                <a16:creationId xmlns:a16="http://schemas.microsoft.com/office/drawing/2014/main" id="{483349C3-B089-45CF-9643-0D25E709663B}"/>
              </a:ext>
            </a:extLst>
          </p:cNvPr>
          <p:cNvSpPr>
            <a:spLocks noGrp="1"/>
          </p:cNvSpPr>
          <p:nvPr>
            <p:ph sz="quarter" idx="14" hasCustomPrompt="1"/>
          </p:nvPr>
        </p:nvSpPr>
        <p:spPr>
          <a:xfrm>
            <a:off x="1104901" y="518740"/>
            <a:ext cx="4991099" cy="5924550"/>
          </a:xfrm>
        </p:spPr>
        <p:txBody>
          <a:bodyPr rtlCol="0">
            <a:normAutofit/>
          </a:bodyPr>
          <a:lstStyle>
            <a:lvl1pPr>
              <a:defRPr sz="14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6" name="Pladsholder til slidenummer 5">
            <a:extLst>
              <a:ext uri="{FF2B5EF4-FFF2-40B4-BE49-F238E27FC236}">
                <a16:creationId xmlns:a16="http://schemas.microsoft.com/office/drawing/2014/main" id="{E7D247BC-E419-4355-8738-B9CE5CA19B5C}"/>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bg1"/>
                </a:solidFill>
              </a:defRPr>
            </a:lvl1pPr>
          </a:lstStyle>
          <a:p>
            <a:pPr rtl="0"/>
            <a:fld id="{8C2E478F-E849-4A8C-AF1F-CBCC78A7CBFA}" type="slidenum">
              <a:rPr lang="da-DK" noProof="0" smtClean="0"/>
              <a:pPr rtl="0"/>
              <a:t>‹#›</a:t>
            </a:fld>
            <a:endParaRPr lang="da-DK" noProof="0"/>
          </a:p>
        </p:txBody>
      </p:sp>
      <p:sp>
        <p:nvSpPr>
          <p:cNvPr id="12" name="Pladsholder til slidenummer 21">
            <a:extLst>
              <a:ext uri="{FF2B5EF4-FFF2-40B4-BE49-F238E27FC236}">
                <a16:creationId xmlns:a16="http://schemas.microsoft.com/office/drawing/2014/main" id="{2AD04D12-2503-45DD-8909-074A5644588E}"/>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da-DK" sz="1000" noProof="0" smtClean="0">
                <a:solidFill>
                  <a:schemeClr val="bg1">
                    <a:alpha val="50000"/>
                  </a:schemeClr>
                </a:solidFill>
              </a:rPr>
              <a:pPr rtl="0"/>
              <a:t>‹#›</a:t>
            </a:fld>
            <a:endParaRPr lang="da-DK" sz="1000" noProof="0">
              <a:solidFill>
                <a:schemeClr val="bg1">
                  <a:alpha val="50000"/>
                </a:schemeClr>
              </a:solidFill>
            </a:endParaRPr>
          </a:p>
        </p:txBody>
      </p:sp>
    </p:spTree>
    <p:extLst>
      <p:ext uri="{BB962C8B-B14F-4D97-AF65-F5344CB8AC3E}">
        <p14:creationId xmlns:p14="http://schemas.microsoft.com/office/powerpoint/2010/main" val="1550485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og indho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0126770-6622-450D-A1F3-BC241C88D6CB}"/>
              </a:ext>
            </a:extLst>
          </p:cNvPr>
          <p:cNvSpPr>
            <a:spLocks noGrp="1"/>
          </p:cNvSpPr>
          <p:nvPr>
            <p:ph idx="1" hasCustomPrompt="1"/>
          </p:nvPr>
        </p:nvSpPr>
        <p:spPr>
          <a:xfrm>
            <a:off x="1104900" y="1352550"/>
            <a:ext cx="10248899" cy="4824413"/>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Ellips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Kombinationstegning: Figur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Kombinationstegning: Figur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Titel 13">
            <a:extLst>
              <a:ext uri="{FF2B5EF4-FFF2-40B4-BE49-F238E27FC236}">
                <a16:creationId xmlns:a16="http://schemas.microsoft.com/office/drawing/2014/main" id="{EAF2EDC5-8FCA-8543-8C1F-688DA6DC9B9D}"/>
              </a:ext>
            </a:extLst>
          </p:cNvPr>
          <p:cNvSpPr>
            <a:spLocks noGrp="1"/>
          </p:cNvSpPr>
          <p:nvPr>
            <p:ph type="title" hasCustomPrompt="1"/>
          </p:nvPr>
        </p:nvSpPr>
        <p:spPr/>
        <p:txBody>
          <a:bodyPr rtlCol="0"/>
          <a:lstStyle/>
          <a:p>
            <a:pPr rtl="0"/>
            <a:r>
              <a:rPr lang="da-DK" noProof="0"/>
              <a:t>Klik for at redigere titeltypografier i master</a:t>
            </a:r>
          </a:p>
        </p:txBody>
      </p:sp>
    </p:spTree>
    <p:extLst>
      <p:ext uri="{BB962C8B-B14F-4D97-AF65-F5344CB8AC3E}">
        <p14:creationId xmlns:p14="http://schemas.microsoft.com/office/powerpoint/2010/main" val="78309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om ">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DE635FD8-712D-4EE2-A5B6-3DD8DE9C25E9}"/>
              </a:ext>
            </a:extLst>
          </p:cNvPr>
          <p:cNvSpPr>
            <a:spLocks noGrp="1"/>
          </p:cNvSpPr>
          <p:nvPr>
            <p:ph type="pic" sz="quarter" idx="10"/>
          </p:nvPr>
        </p:nvSpPr>
        <p:spPr>
          <a:xfrm>
            <a:off x="1104900" y="0"/>
            <a:ext cx="11087100" cy="6858000"/>
          </a:xfrm>
        </p:spPr>
        <p:txBody>
          <a:bodyPr rtlCol="0"/>
          <a:lstStyle/>
          <a:p>
            <a:pPr rtl="0"/>
            <a:r>
              <a:rPr lang="da-DK" noProof="0"/>
              <a:t>Klik på ikonet for at tilføje et billede</a:t>
            </a:r>
          </a:p>
        </p:txBody>
      </p:sp>
      <p:sp>
        <p:nvSpPr>
          <p:cNvPr id="5" name="Titel 4">
            <a:extLst>
              <a:ext uri="{FF2B5EF4-FFF2-40B4-BE49-F238E27FC236}">
                <a16:creationId xmlns:a16="http://schemas.microsoft.com/office/drawing/2014/main" id="{BAB3F602-0F3F-45E1-BDB9-44D57F6096E3}"/>
              </a:ext>
            </a:extLst>
          </p:cNvPr>
          <p:cNvSpPr>
            <a:spLocks noGrp="1"/>
          </p:cNvSpPr>
          <p:nvPr>
            <p:ph type="title" hasCustomPrompt="1"/>
          </p:nvPr>
        </p:nvSpPr>
        <p:spPr>
          <a:xfrm>
            <a:off x="9385986" y="853066"/>
            <a:ext cx="2097590" cy="1331680"/>
          </a:xfrm>
        </p:spPr>
        <p:txBody>
          <a:bodyPr rtlCol="0">
            <a:normAutofit/>
          </a:bodyPr>
          <a:lstStyle>
            <a:lvl1pPr algn="ctr">
              <a:defRPr sz="2800"/>
            </a:lvl1pPr>
          </a:lstStyle>
          <a:p>
            <a:pPr rtl="0"/>
            <a:r>
              <a:rPr lang="da-DK" noProof="0"/>
              <a:t>Billedtekst</a:t>
            </a:r>
          </a:p>
        </p:txBody>
      </p:sp>
    </p:spTree>
    <p:extLst>
      <p:ext uri="{BB962C8B-B14F-4D97-AF65-F5344CB8AC3E}">
        <p14:creationId xmlns:p14="http://schemas.microsoft.com/office/powerpoint/2010/main" val="261910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Ellipse 1"/>
          <p:cNvSpPr/>
          <p:nvPr/>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p:cNvSpPr/>
          <p:nvPr/>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p:cNvSpPr/>
          <p:nvPr/>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7" name="Titel 2"/>
          <p:cNvSpPr>
            <a:spLocks noGrp="1"/>
          </p:cNvSpPr>
          <p:nvPr>
            <p:ph type="title" hasCustomPrompt="1"/>
          </p:nvPr>
        </p:nvSpPr>
        <p:spPr>
          <a:xfrm>
            <a:off x="1104900" y="1979630"/>
            <a:ext cx="10668000" cy="2969443"/>
          </a:xfrm>
          <a:prstGeom prst="rect">
            <a:avLst/>
          </a:prstGeom>
          <a:effectLst/>
        </p:spPr>
        <p:txBody>
          <a:bodyPr tIns="0" bIns="91440" rtlCol="0" anchor="ctr" anchorCtr="0"/>
          <a:lstStyle>
            <a:lvl1pPr algn="ctr">
              <a:lnSpc>
                <a:spcPct val="150000"/>
              </a:lnSpc>
              <a:defRPr sz="11499" kern="3000" spc="2000" baseline="0"/>
            </a:lvl1pPr>
          </a:lstStyle>
          <a:p>
            <a:pPr rtl="0"/>
            <a:r>
              <a:rPr lang="da-DK" noProof="0"/>
              <a:t>TITEL HER</a:t>
            </a:r>
          </a:p>
        </p:txBody>
      </p:sp>
      <p:sp>
        <p:nvSpPr>
          <p:cNvPr id="10" name="Ellipse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2" name="Ellipse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7" name="Ellipse 16"/>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8" name="Kombinationstegning: Figur 17">
            <a:extLst>
              <a:ext uri="{FF2B5EF4-FFF2-40B4-BE49-F238E27FC236}">
                <a16:creationId xmlns:a16="http://schemas.microsoft.com/office/drawing/2014/main" id="{4703ED78-9792-4917-9463-BAE14924155A}"/>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9" name="Kombinationstegning: Figur 18">
            <a:extLst>
              <a:ext uri="{FF2B5EF4-FFF2-40B4-BE49-F238E27FC236}">
                <a16:creationId xmlns:a16="http://schemas.microsoft.com/office/drawing/2014/main"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Undertitel 2">
            <a:extLst>
              <a:ext uri="{FF2B5EF4-FFF2-40B4-BE49-F238E27FC236}">
                <a16:creationId xmlns:a16="http://schemas.microsoft.com/office/drawing/2014/main"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600" spc="600">
                <a:solidFill>
                  <a:srgbClr val="2F3342"/>
                </a:solidFill>
              </a:defRPr>
            </a:lvl1pPr>
          </a:lstStyle>
          <a:p>
            <a:pPr marL="228600" lvl="0" indent="-228600" algn="ctr" rtl="0"/>
            <a:r>
              <a:rPr lang="da-DK" noProof="0"/>
              <a:t>KLIK FOR AT REDIGERE UNDERTITELTYPOGRAFIEN I MASTEREN</a:t>
            </a:r>
          </a:p>
        </p:txBody>
      </p:sp>
    </p:spTree>
    <p:extLst>
      <p:ext uri="{BB962C8B-B14F-4D97-AF65-F5344CB8AC3E}">
        <p14:creationId xmlns:p14="http://schemas.microsoft.com/office/powerpoint/2010/main" val="229666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A2D14-5A52-4998-A7B9-5082D17D5F8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A143ADD-622B-435A-8360-A07A1A0B67A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487CA2-206A-443D-82D9-347144884593}"/>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5" name="Pladsholder til sidefod 4">
            <a:extLst>
              <a:ext uri="{FF2B5EF4-FFF2-40B4-BE49-F238E27FC236}">
                <a16:creationId xmlns:a16="http://schemas.microsoft.com/office/drawing/2014/main" id="{CF00571F-BCE7-478D-8D7A-00FC491ACBF0}"/>
              </a:ext>
            </a:extLst>
          </p:cNvPr>
          <p:cNvSpPr>
            <a:spLocks noGrp="1"/>
          </p:cNvSpPr>
          <p:nvPr>
            <p:ph type="ftr" sz="quarter" idx="11"/>
          </p:nvPr>
        </p:nvSpPr>
        <p:spPr/>
        <p:txBody>
          <a:bodyPr/>
          <a:lstStyle/>
          <a:p>
            <a:pPr rtl="0"/>
            <a:endParaRPr lang="da-DK" noProof="0"/>
          </a:p>
        </p:txBody>
      </p:sp>
      <p:sp>
        <p:nvSpPr>
          <p:cNvPr id="6" name="Pladsholder til slidenummer 5">
            <a:extLst>
              <a:ext uri="{FF2B5EF4-FFF2-40B4-BE49-F238E27FC236}">
                <a16:creationId xmlns:a16="http://schemas.microsoft.com/office/drawing/2014/main" id="{E9746026-FB7E-455F-A26B-61E3A22BA3B4}"/>
              </a:ext>
            </a:extLst>
          </p:cNvPr>
          <p:cNvSpPr>
            <a:spLocks noGrp="1"/>
          </p:cNvSpPr>
          <p:nvPr>
            <p:ph type="sldNum" sz="quarter" idx="12"/>
          </p:nvPr>
        </p:nvSpPr>
        <p:spPr/>
        <p:txBody>
          <a:bodyPr/>
          <a:lstStyle/>
          <a:p>
            <a:fld id="{5A7A0346-099F-402E-B2D2-E3325BFBD567}" type="slidenum">
              <a:rPr lang="da-DK" smtClean="0"/>
              <a:t>‹#›</a:t>
            </a:fld>
            <a:endParaRPr lang="da-DK"/>
          </a:p>
        </p:txBody>
      </p:sp>
    </p:spTree>
    <p:extLst>
      <p:ext uri="{BB962C8B-B14F-4D97-AF65-F5344CB8AC3E}">
        <p14:creationId xmlns:p14="http://schemas.microsoft.com/office/powerpoint/2010/main" val="198557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illede med billedtekst">
    <p:spTree>
      <p:nvGrpSpPr>
        <p:cNvPr id="1" name=""/>
        <p:cNvGrpSpPr/>
        <p:nvPr/>
      </p:nvGrpSpPr>
      <p:grpSpPr>
        <a:xfrm>
          <a:off x="0" y="0"/>
          <a:ext cx="0" cy="0"/>
          <a:chOff x="0" y="0"/>
          <a:chExt cx="0" cy="0"/>
        </a:xfrm>
      </p:grpSpPr>
      <p:sp>
        <p:nvSpPr>
          <p:cNvPr id="23" name="Ellipse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66" name="Ellipse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35" name="Ellipse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8" name="Kombinationstegning: Figur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9" name="Kombinationstegning: Figur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B4B38687-48E7-4488-BB10-BDE4F5A73622}"/>
              </a:ext>
            </a:extLst>
          </p:cNvPr>
          <p:cNvSpPr>
            <a:spLocks noGrp="1"/>
          </p:cNvSpPr>
          <p:nvPr>
            <p:ph type="title" hasCustomPrompt="1"/>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da-DK" noProof="0"/>
              <a:t>Klik for at redigere titeltypografier i master</a:t>
            </a:r>
          </a:p>
        </p:txBody>
      </p:sp>
      <p:sp>
        <p:nvSpPr>
          <p:cNvPr id="10" name="Pladsholder til tekst 3">
            <a:extLst>
              <a:ext uri="{FF2B5EF4-FFF2-40B4-BE49-F238E27FC236}">
                <a16:creationId xmlns:a16="http://schemas.microsoft.com/office/drawing/2014/main" id="{DBFA191B-5E25-41C1-B950-BB8F10AC1D3B}"/>
              </a:ext>
            </a:extLst>
          </p:cNvPr>
          <p:cNvSpPr>
            <a:spLocks noGrp="1"/>
          </p:cNvSpPr>
          <p:nvPr>
            <p:ph type="body" sz="half" idx="2" hasCustomPrompt="1"/>
          </p:nvPr>
        </p:nvSpPr>
        <p:spPr>
          <a:xfrm>
            <a:off x="1533144" y="2888790"/>
            <a:ext cx="4562856" cy="298019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12" name="Pladsholder til billede 11">
            <a:extLst>
              <a:ext uri="{FF2B5EF4-FFF2-40B4-BE49-F238E27FC236}">
                <a16:creationId xmlns:a16="http://schemas.microsoft.com/office/drawing/2014/main" id="{43AA0A46-EB51-4095-97DD-ED4081CF5A06}"/>
              </a:ext>
            </a:extLst>
          </p:cNvPr>
          <p:cNvSpPr>
            <a:spLocks noGrp="1"/>
          </p:cNvSpPr>
          <p:nvPr>
            <p:ph type="pic" idx="1"/>
          </p:nvPr>
        </p:nvSpPr>
        <p:spPr>
          <a:xfrm>
            <a:off x="5440862" y="0"/>
            <a:ext cx="6751137"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rtlCol="0"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Tree>
    <p:extLst>
      <p:ext uri="{BB962C8B-B14F-4D97-AF65-F5344CB8AC3E}">
        <p14:creationId xmlns:p14="http://schemas.microsoft.com/office/powerpoint/2010/main" val="226709189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ktionsoverskrift">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Ellipse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66" name="Ellipse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35" name="Ellipse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8" name="Kombinationstegning: Figur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9" name="Kombinationstegning: Figur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B4B38687-48E7-4488-BB10-BDE4F5A73622}"/>
              </a:ext>
            </a:extLst>
          </p:cNvPr>
          <p:cNvSpPr>
            <a:spLocks noGrp="1"/>
          </p:cNvSpPr>
          <p:nvPr>
            <p:ph type="title" hasCustomPrompt="1"/>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da-DK" noProof="0"/>
              <a:t>Klik for at redigere titeltypografier i master</a:t>
            </a:r>
          </a:p>
        </p:txBody>
      </p:sp>
      <p:sp>
        <p:nvSpPr>
          <p:cNvPr id="6" name="Rektangel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1" name="Pladsholder til tekst 2">
            <a:extLst>
              <a:ext uri="{FF2B5EF4-FFF2-40B4-BE49-F238E27FC236}">
                <a16:creationId xmlns:a16="http://schemas.microsoft.com/office/drawing/2014/main" id="{89F459E6-70DE-4FF8-AD0C-1B49B34CF781}"/>
              </a:ext>
            </a:extLst>
          </p:cNvPr>
          <p:cNvSpPr>
            <a:spLocks noGrp="1"/>
          </p:cNvSpPr>
          <p:nvPr>
            <p:ph type="body" idx="1" hasCustomPrompt="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rtl="0">
              <a:lnSpc>
                <a:spcPct val="145000"/>
              </a:lnSpc>
              <a:spcBef>
                <a:spcPts val="0"/>
              </a:spcBef>
            </a:pPr>
            <a:r>
              <a:rPr lang="da-DK" noProof="0"/>
              <a:t>Klik for at redigere i master</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Kombinationstegning: Figur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Kombinationstegning: Figur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Titel 13">
            <a:extLst>
              <a:ext uri="{FF2B5EF4-FFF2-40B4-BE49-F238E27FC236}">
                <a16:creationId xmlns:a16="http://schemas.microsoft.com/office/drawing/2014/main" id="{EAF2EDC5-8FCA-8543-8C1F-688DA6DC9B9D}"/>
              </a:ext>
            </a:extLst>
          </p:cNvPr>
          <p:cNvSpPr>
            <a:spLocks noGrp="1"/>
          </p:cNvSpPr>
          <p:nvPr>
            <p:ph type="title" hasCustomPrompt="1"/>
          </p:nvPr>
        </p:nvSpPr>
        <p:spPr/>
        <p:txBody>
          <a:bodyPr rtlCol="0"/>
          <a:lstStyle/>
          <a:p>
            <a:pPr rtl="0"/>
            <a:r>
              <a:rPr lang="da-DK" noProof="0"/>
              <a:t>Klik for at redigere titeltypografier i master</a:t>
            </a:r>
          </a:p>
        </p:txBody>
      </p:sp>
      <p:sp>
        <p:nvSpPr>
          <p:cNvPr id="13" name="Pladsholder til indhold 2">
            <a:extLst>
              <a:ext uri="{FF2B5EF4-FFF2-40B4-BE49-F238E27FC236}">
                <a16:creationId xmlns:a16="http://schemas.microsoft.com/office/drawing/2014/main" id="{28B56F67-6D31-4B9E-8530-E063E5785A3B}"/>
              </a:ext>
            </a:extLst>
          </p:cNvPr>
          <p:cNvSpPr>
            <a:spLocks noGrp="1"/>
          </p:cNvSpPr>
          <p:nvPr>
            <p:ph sz="half" idx="1" hasCustomPrompt="1"/>
          </p:nvPr>
        </p:nvSpPr>
        <p:spPr>
          <a:xfrm>
            <a:off x="1104900" y="1338606"/>
            <a:ext cx="4914900" cy="4838357"/>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5" name="Pladsholder til indhold 3">
            <a:extLst>
              <a:ext uri="{FF2B5EF4-FFF2-40B4-BE49-F238E27FC236}">
                <a16:creationId xmlns:a16="http://schemas.microsoft.com/office/drawing/2014/main" id="{69E53391-9670-4404-BC42-063A6EC48EAA}"/>
              </a:ext>
            </a:extLst>
          </p:cNvPr>
          <p:cNvSpPr>
            <a:spLocks noGrp="1"/>
          </p:cNvSpPr>
          <p:nvPr>
            <p:ph sz="half" idx="2" hasCustomPrompt="1"/>
          </p:nvPr>
        </p:nvSpPr>
        <p:spPr>
          <a:xfrm>
            <a:off x="6172202" y="1338606"/>
            <a:ext cx="5181598" cy="4838357"/>
          </a:xfrm>
        </p:spPr>
        <p:txBody>
          <a:bodyPr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Tree>
    <p:extLst>
      <p:ext uri="{BB962C8B-B14F-4D97-AF65-F5344CB8AC3E}">
        <p14:creationId xmlns:p14="http://schemas.microsoft.com/office/powerpoint/2010/main" val="195075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Kombinationstegning: Figur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Kombinationstegning: Figur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Titel 13">
            <a:extLst>
              <a:ext uri="{FF2B5EF4-FFF2-40B4-BE49-F238E27FC236}">
                <a16:creationId xmlns:a16="http://schemas.microsoft.com/office/drawing/2014/main" id="{EAF2EDC5-8FCA-8543-8C1F-688DA6DC9B9D}"/>
              </a:ext>
            </a:extLst>
          </p:cNvPr>
          <p:cNvSpPr>
            <a:spLocks noGrp="1"/>
          </p:cNvSpPr>
          <p:nvPr>
            <p:ph type="title" hasCustomPrompt="1"/>
          </p:nvPr>
        </p:nvSpPr>
        <p:spPr/>
        <p:txBody>
          <a:bodyPr rtlCol="0"/>
          <a:lstStyle/>
          <a:p>
            <a:pPr rtl="0"/>
            <a:r>
              <a:rPr lang="da-DK" noProof="0"/>
              <a:t>Klik for at redigere titeltypografier i master</a:t>
            </a:r>
          </a:p>
        </p:txBody>
      </p:sp>
      <p:sp>
        <p:nvSpPr>
          <p:cNvPr id="16" name="Pladsholder til tekst 2">
            <a:extLst>
              <a:ext uri="{FF2B5EF4-FFF2-40B4-BE49-F238E27FC236}">
                <a16:creationId xmlns:a16="http://schemas.microsoft.com/office/drawing/2014/main" id="{9473839A-0FBA-4FFD-963E-C459DBF0194B}"/>
              </a:ext>
            </a:extLst>
          </p:cNvPr>
          <p:cNvSpPr>
            <a:spLocks noGrp="1"/>
          </p:cNvSpPr>
          <p:nvPr>
            <p:ph type="body" idx="1" hasCustomPrompt="1"/>
          </p:nvPr>
        </p:nvSpPr>
        <p:spPr>
          <a:xfrm>
            <a:off x="1104900" y="1341797"/>
            <a:ext cx="4892675"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17" name="Pladsholder til indhold 3">
            <a:extLst>
              <a:ext uri="{FF2B5EF4-FFF2-40B4-BE49-F238E27FC236}">
                <a16:creationId xmlns:a16="http://schemas.microsoft.com/office/drawing/2014/main" id="{780A680B-0184-4FD9-B262-BC525F0FE003}"/>
              </a:ext>
            </a:extLst>
          </p:cNvPr>
          <p:cNvSpPr>
            <a:spLocks noGrp="1"/>
          </p:cNvSpPr>
          <p:nvPr>
            <p:ph sz="half" idx="2" hasCustomPrompt="1"/>
          </p:nvPr>
        </p:nvSpPr>
        <p:spPr>
          <a:xfrm>
            <a:off x="1104900" y="2308409"/>
            <a:ext cx="4892675" cy="3881254"/>
          </a:xfrm>
        </p:spPr>
        <p:txBody>
          <a:bodyPr rtlCol="0">
            <a:normAutofit/>
          </a:bodyPr>
          <a:lstStyle>
            <a:lvl1pPr>
              <a:defRPr sz="2400"/>
            </a:lvl1pPr>
            <a:lvl2pPr>
              <a:defRPr sz="2000"/>
            </a:lvl2pPr>
            <a:lvl3pPr>
              <a:defRPr sz="1800"/>
            </a:lvl3pPr>
            <a:lvl4pPr>
              <a:defRPr sz="1600"/>
            </a:lvl4pPr>
            <a:lvl5pPr>
              <a:defRPr sz="16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18" name="Pladsholder til tekst 4">
            <a:extLst>
              <a:ext uri="{FF2B5EF4-FFF2-40B4-BE49-F238E27FC236}">
                <a16:creationId xmlns:a16="http://schemas.microsoft.com/office/drawing/2014/main" id="{2BB13104-4CA8-41CF-97D3-CC8715182B0E}"/>
              </a:ext>
            </a:extLst>
          </p:cNvPr>
          <p:cNvSpPr>
            <a:spLocks noGrp="1"/>
          </p:cNvSpPr>
          <p:nvPr>
            <p:ph type="body" sz="quarter" idx="3" hasCustomPrompt="1"/>
          </p:nvPr>
        </p:nvSpPr>
        <p:spPr>
          <a:xfrm>
            <a:off x="6194426" y="1341797"/>
            <a:ext cx="5160961"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19" name="Pladsholder til indhold 5">
            <a:extLst>
              <a:ext uri="{FF2B5EF4-FFF2-40B4-BE49-F238E27FC236}">
                <a16:creationId xmlns:a16="http://schemas.microsoft.com/office/drawing/2014/main" id="{F6A37A72-F47E-45B8-B790-D1444B002380}"/>
              </a:ext>
            </a:extLst>
          </p:cNvPr>
          <p:cNvSpPr>
            <a:spLocks noGrp="1"/>
          </p:cNvSpPr>
          <p:nvPr>
            <p:ph sz="quarter" idx="4" hasCustomPrompt="1"/>
          </p:nvPr>
        </p:nvSpPr>
        <p:spPr>
          <a:xfrm>
            <a:off x="6194426" y="2308409"/>
            <a:ext cx="5160962" cy="3881254"/>
          </a:xfrm>
        </p:spPr>
        <p:txBody>
          <a:bodyPr rtlCol="0">
            <a:normAutofit/>
          </a:bodyPr>
          <a:lstStyle>
            <a:lvl1pPr>
              <a:defRPr sz="2400"/>
            </a:lvl1pPr>
            <a:lvl2pPr>
              <a:defRPr sz="2000"/>
            </a:lvl2pPr>
            <a:lvl3pPr>
              <a:defRPr sz="1800"/>
            </a:lvl3pPr>
            <a:lvl4pPr>
              <a:defRPr sz="1600"/>
            </a:lvl4pPr>
            <a:lvl5pPr>
              <a:defRPr sz="1600"/>
            </a:lvl5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Tree>
    <p:extLst>
      <p:ext uri="{BB962C8B-B14F-4D97-AF65-F5344CB8AC3E}">
        <p14:creationId xmlns:p14="http://schemas.microsoft.com/office/powerpoint/2010/main" val="3167963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dhold med billedtekst">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Kombinationstegning: Figur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Kombinationstegning: Figur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Titel 1">
            <a:extLst>
              <a:ext uri="{FF2B5EF4-FFF2-40B4-BE49-F238E27FC236}">
                <a16:creationId xmlns:a16="http://schemas.microsoft.com/office/drawing/2014/main" id="{34A57A7D-E285-478E-A8B6-10716A7A7E88}"/>
              </a:ext>
            </a:extLst>
          </p:cNvPr>
          <p:cNvSpPr>
            <a:spLocks noGrp="1"/>
          </p:cNvSpPr>
          <p:nvPr>
            <p:ph type="title" hasCustomPrompt="1"/>
          </p:nvPr>
        </p:nvSpPr>
        <p:spPr>
          <a:xfrm>
            <a:off x="1104900" y="457200"/>
            <a:ext cx="3667125" cy="1600200"/>
          </a:xfrm>
        </p:spPr>
        <p:txBody>
          <a:bodyPr rtlCol="0" anchor="b"/>
          <a:lstStyle>
            <a:lvl1pPr>
              <a:defRPr sz="3200"/>
            </a:lvl1pPr>
          </a:lstStyle>
          <a:p>
            <a:pPr rtl="0"/>
            <a:r>
              <a:rPr lang="da-DK" noProof="0"/>
              <a:t>Klik for at redigere titeltypografier i master</a:t>
            </a:r>
          </a:p>
        </p:txBody>
      </p:sp>
      <p:sp>
        <p:nvSpPr>
          <p:cNvPr id="15" name="Pladsholder til tekst 3">
            <a:extLst>
              <a:ext uri="{FF2B5EF4-FFF2-40B4-BE49-F238E27FC236}">
                <a16:creationId xmlns:a16="http://schemas.microsoft.com/office/drawing/2014/main" id="{02638390-43F5-47D5-BE57-D060C6E9EBD1}"/>
              </a:ext>
            </a:extLst>
          </p:cNvPr>
          <p:cNvSpPr>
            <a:spLocks noGrp="1"/>
          </p:cNvSpPr>
          <p:nvPr>
            <p:ph type="body" sz="half" idx="2" hasCustomPrompt="1"/>
          </p:nvPr>
        </p:nvSpPr>
        <p:spPr>
          <a:xfrm>
            <a:off x="1104900" y="2057400"/>
            <a:ext cx="3667125"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a-DK" noProof="0"/>
              <a:t>Klik for at redigere i master</a:t>
            </a:r>
          </a:p>
        </p:txBody>
      </p:sp>
      <p:sp>
        <p:nvSpPr>
          <p:cNvPr id="16" name="Pladsholder til indhold 2">
            <a:extLst>
              <a:ext uri="{FF2B5EF4-FFF2-40B4-BE49-F238E27FC236}">
                <a16:creationId xmlns:a16="http://schemas.microsoft.com/office/drawing/2014/main" id="{366B2167-56BA-4D43-889D-FD798AA1F6DE}"/>
              </a:ext>
            </a:extLst>
          </p:cNvPr>
          <p:cNvSpPr>
            <a:spLocks noGrp="1"/>
          </p:cNvSpPr>
          <p:nvPr>
            <p:ph idx="1" hasCustomPrompt="1"/>
          </p:nvPr>
        </p:nvSpPr>
        <p:spPr>
          <a:xfrm>
            <a:off x="4990896" y="457201"/>
            <a:ext cx="6364492"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Tree>
    <p:extLst>
      <p:ext uri="{BB962C8B-B14F-4D97-AF65-F5344CB8AC3E}">
        <p14:creationId xmlns:p14="http://schemas.microsoft.com/office/powerpoint/2010/main" val="2803594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Kombinationstegning: Figur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Kombinationstegning: Figur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4" name="Titel 13">
            <a:extLst>
              <a:ext uri="{FF2B5EF4-FFF2-40B4-BE49-F238E27FC236}">
                <a16:creationId xmlns:a16="http://schemas.microsoft.com/office/drawing/2014/main" id="{EAF2EDC5-8FCA-8543-8C1F-688DA6DC9B9D}"/>
              </a:ext>
            </a:extLst>
          </p:cNvPr>
          <p:cNvSpPr>
            <a:spLocks noGrp="1"/>
          </p:cNvSpPr>
          <p:nvPr>
            <p:ph type="title" hasCustomPrompt="1"/>
          </p:nvPr>
        </p:nvSpPr>
        <p:spPr/>
        <p:txBody>
          <a:bodyPr rtlCol="0"/>
          <a:lstStyle/>
          <a:p>
            <a:pPr rtl="0"/>
            <a:r>
              <a:rPr lang="da-DK" noProof="0"/>
              <a:t>Klik for at redigere titeltypografier i master</a:t>
            </a:r>
          </a:p>
        </p:txBody>
      </p:sp>
      <p:sp>
        <p:nvSpPr>
          <p:cNvPr id="2" name="Pladsholder til sidefod 1">
            <a:extLst>
              <a:ext uri="{FF2B5EF4-FFF2-40B4-BE49-F238E27FC236}">
                <a16:creationId xmlns:a16="http://schemas.microsoft.com/office/drawing/2014/main" id="{CBD8003D-13A7-4986-AB10-F4984336278D}"/>
              </a:ext>
            </a:extLst>
          </p:cNvPr>
          <p:cNvSpPr>
            <a:spLocks noGrp="1"/>
          </p:cNvSpPr>
          <p:nvPr>
            <p:ph type="ftr" sz="quarter" idx="10"/>
          </p:nvPr>
        </p:nvSpPr>
        <p:spPr/>
        <p:txBody>
          <a:bodyPr rtlCol="0"/>
          <a:lstStyle/>
          <a:p>
            <a:pPr rtl="0"/>
            <a:endParaRPr lang="da-DK" noProof="0"/>
          </a:p>
        </p:txBody>
      </p:sp>
    </p:spTree>
    <p:extLst>
      <p:ext uri="{BB962C8B-B14F-4D97-AF65-F5344CB8AC3E}">
        <p14:creationId xmlns:p14="http://schemas.microsoft.com/office/powerpoint/2010/main" val="867164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Kombinationstegning: Figur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2" name="Kombinationstegning: Figur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256834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F4B4D-3B69-4E8C-B50E-4038A5C6A1A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B09D322-1B9F-40C3-ADD4-49E81807C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99B419D-536D-4F26-A0CC-5E2F645C302F}"/>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5" name="Pladsholder til sidefod 4">
            <a:extLst>
              <a:ext uri="{FF2B5EF4-FFF2-40B4-BE49-F238E27FC236}">
                <a16:creationId xmlns:a16="http://schemas.microsoft.com/office/drawing/2014/main" id="{A9BDC41F-BDDE-41B8-BE9D-98ABA0E5A59F}"/>
              </a:ext>
            </a:extLst>
          </p:cNvPr>
          <p:cNvSpPr>
            <a:spLocks noGrp="1"/>
          </p:cNvSpPr>
          <p:nvPr>
            <p:ph type="ftr" sz="quarter" idx="11"/>
          </p:nvPr>
        </p:nvSpPr>
        <p:spPr/>
        <p:txBody>
          <a:bodyPr/>
          <a:lstStyle/>
          <a:p>
            <a:pPr rtl="0"/>
            <a:endParaRPr lang="da-DK" noProof="0"/>
          </a:p>
        </p:txBody>
      </p:sp>
      <p:sp>
        <p:nvSpPr>
          <p:cNvPr id="6" name="Pladsholder til slidenummer 5">
            <a:extLst>
              <a:ext uri="{FF2B5EF4-FFF2-40B4-BE49-F238E27FC236}">
                <a16:creationId xmlns:a16="http://schemas.microsoft.com/office/drawing/2014/main" id="{9FAFE1FF-8A85-418C-A9A7-A6E8CE71A6D1}"/>
              </a:ext>
            </a:extLst>
          </p:cNvPr>
          <p:cNvSpPr>
            <a:spLocks noGrp="1"/>
          </p:cNvSpPr>
          <p:nvPr>
            <p:ph type="sldNum" sz="quarter" idx="12"/>
          </p:nvPr>
        </p:nvSpPr>
        <p:spPr/>
        <p:txBody>
          <a:bodyPr/>
          <a:lstStyle/>
          <a:p>
            <a:fld id="{5A7A0346-099F-402E-B2D2-E3325BFBD567}" type="slidenum">
              <a:rPr lang="da-DK" smtClean="0"/>
              <a:t>‹#›</a:t>
            </a:fld>
            <a:endParaRPr lang="da-DK"/>
          </a:p>
        </p:txBody>
      </p:sp>
    </p:spTree>
    <p:extLst>
      <p:ext uri="{BB962C8B-B14F-4D97-AF65-F5344CB8AC3E}">
        <p14:creationId xmlns:p14="http://schemas.microsoft.com/office/powerpoint/2010/main" val="266275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1CD4A-B1B1-452D-B35A-F4366ED0D51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0807D25-2DBC-4B5D-B42A-13B24ED8692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23F6040-264F-409D-96B0-B43E8294F45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9780C30-73AC-4D74-BC25-BD7485FBF8E1}"/>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6" name="Pladsholder til sidefod 5">
            <a:extLst>
              <a:ext uri="{FF2B5EF4-FFF2-40B4-BE49-F238E27FC236}">
                <a16:creationId xmlns:a16="http://schemas.microsoft.com/office/drawing/2014/main" id="{9399966E-1961-4654-8275-B537D5FE2415}"/>
              </a:ext>
            </a:extLst>
          </p:cNvPr>
          <p:cNvSpPr>
            <a:spLocks noGrp="1"/>
          </p:cNvSpPr>
          <p:nvPr>
            <p:ph type="ftr" sz="quarter" idx="11"/>
          </p:nvPr>
        </p:nvSpPr>
        <p:spPr/>
        <p:txBody>
          <a:bodyPr/>
          <a:lstStyle/>
          <a:p>
            <a:pPr rtl="0"/>
            <a:endParaRPr lang="da-DK" noProof="0"/>
          </a:p>
        </p:txBody>
      </p:sp>
      <p:sp>
        <p:nvSpPr>
          <p:cNvPr id="7" name="Pladsholder til slidenummer 6">
            <a:extLst>
              <a:ext uri="{FF2B5EF4-FFF2-40B4-BE49-F238E27FC236}">
                <a16:creationId xmlns:a16="http://schemas.microsoft.com/office/drawing/2014/main" id="{F6D30D84-2375-453E-A7CA-7AC0B66EBFF8}"/>
              </a:ext>
            </a:extLst>
          </p:cNvPr>
          <p:cNvSpPr>
            <a:spLocks noGrp="1"/>
          </p:cNvSpPr>
          <p:nvPr>
            <p:ph type="sldNum" sz="quarter" idx="12"/>
          </p:nvPr>
        </p:nvSpPr>
        <p:spPr/>
        <p:txBody>
          <a:bodyPr/>
          <a:lstStyle/>
          <a:p>
            <a:fld id="{5A7A0346-099F-402E-B2D2-E3325BFBD567}" type="slidenum">
              <a:rPr lang="da-DK" smtClean="0"/>
              <a:t>‹#›</a:t>
            </a:fld>
            <a:endParaRPr lang="da-DK"/>
          </a:p>
        </p:txBody>
      </p:sp>
    </p:spTree>
    <p:extLst>
      <p:ext uri="{BB962C8B-B14F-4D97-AF65-F5344CB8AC3E}">
        <p14:creationId xmlns:p14="http://schemas.microsoft.com/office/powerpoint/2010/main" val="24439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867CE-A22F-4C2D-A21D-ADDFD574698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778836E-65BE-4FEE-9D6D-08BD76895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2F0B014-3861-49F2-AF9A-E0A01447625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036B410-E729-4349-8161-AF3403DE2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D57A94F-3628-4776-BB23-CCFF9099384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A770439-4170-41D1-9FC3-F66C78DD409E}"/>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8" name="Pladsholder til sidefod 7">
            <a:extLst>
              <a:ext uri="{FF2B5EF4-FFF2-40B4-BE49-F238E27FC236}">
                <a16:creationId xmlns:a16="http://schemas.microsoft.com/office/drawing/2014/main" id="{260803BB-ADDE-4A52-A00B-531B90BE4E8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427EAB8-FE2F-4C67-90CB-65CDCB123006}"/>
              </a:ext>
            </a:extLst>
          </p:cNvPr>
          <p:cNvSpPr>
            <a:spLocks noGrp="1"/>
          </p:cNvSpPr>
          <p:nvPr>
            <p:ph type="sldNum" sz="quarter" idx="12"/>
          </p:nvPr>
        </p:nvSpPr>
        <p:spPr/>
        <p:txBody>
          <a:bodyPr/>
          <a:lstStyle/>
          <a:p>
            <a:fld id="{5A7A0346-099F-402E-B2D2-E3325BFBD567}" type="slidenum">
              <a:rPr lang="da-DK" smtClean="0"/>
              <a:t>‹#›</a:t>
            </a:fld>
            <a:endParaRPr lang="da-DK"/>
          </a:p>
        </p:txBody>
      </p:sp>
      <p:sp>
        <p:nvSpPr>
          <p:cNvPr id="10" name="Ellipse 9">
            <a:extLst>
              <a:ext uri="{FF2B5EF4-FFF2-40B4-BE49-F238E27FC236}">
                <a16:creationId xmlns:a16="http://schemas.microsoft.com/office/drawing/2014/main" id="{2B37613B-C97F-4CB6-8708-15CC39238991}"/>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1" name="Ellipse 10">
            <a:extLst>
              <a:ext uri="{FF2B5EF4-FFF2-40B4-BE49-F238E27FC236}">
                <a16:creationId xmlns:a16="http://schemas.microsoft.com/office/drawing/2014/main" id="{F2D7AA12-EAF3-47D2-8D09-1204432A142E}"/>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2" name="Ellipse 11">
            <a:extLst>
              <a:ext uri="{FF2B5EF4-FFF2-40B4-BE49-F238E27FC236}">
                <a16:creationId xmlns:a16="http://schemas.microsoft.com/office/drawing/2014/main" id="{20567AA2-40FC-4E18-8414-D0FC2F98D753}"/>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3" name="Ellipse 12">
            <a:extLst>
              <a:ext uri="{FF2B5EF4-FFF2-40B4-BE49-F238E27FC236}">
                <a16:creationId xmlns:a16="http://schemas.microsoft.com/office/drawing/2014/main" id="{CAD0D283-2EAF-48A0-B107-27CCD213807E}"/>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4" name="Kombinationstegning: Figur 10">
            <a:extLst>
              <a:ext uri="{FF2B5EF4-FFF2-40B4-BE49-F238E27FC236}">
                <a16:creationId xmlns:a16="http://schemas.microsoft.com/office/drawing/2014/main" id="{4C7903D8-5557-4C91-BCDB-D6CDCB900BD1}"/>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5" name="Kombinationstegning: Figur 11">
            <a:extLst>
              <a:ext uri="{FF2B5EF4-FFF2-40B4-BE49-F238E27FC236}">
                <a16:creationId xmlns:a16="http://schemas.microsoft.com/office/drawing/2014/main" id="{7E7EF238-B799-4B9C-ACA6-81772155C14A}"/>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211151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2DC2B-BECC-43F1-A691-71B51656639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F6DD7FB-121A-4012-B4C0-A9410D8AA27C}"/>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4" name="Pladsholder til sidefod 3">
            <a:extLst>
              <a:ext uri="{FF2B5EF4-FFF2-40B4-BE49-F238E27FC236}">
                <a16:creationId xmlns:a16="http://schemas.microsoft.com/office/drawing/2014/main" id="{E6289054-8485-4B18-A303-12F813CE7438}"/>
              </a:ext>
            </a:extLst>
          </p:cNvPr>
          <p:cNvSpPr>
            <a:spLocks noGrp="1"/>
          </p:cNvSpPr>
          <p:nvPr>
            <p:ph type="ftr" sz="quarter" idx="11"/>
          </p:nvPr>
        </p:nvSpPr>
        <p:spPr/>
        <p:txBody>
          <a:bodyPr/>
          <a:lstStyle/>
          <a:p>
            <a:pPr rtl="0"/>
            <a:endParaRPr lang="da-DK" noProof="0"/>
          </a:p>
        </p:txBody>
      </p:sp>
      <p:sp>
        <p:nvSpPr>
          <p:cNvPr id="5" name="Pladsholder til slidenummer 4">
            <a:extLst>
              <a:ext uri="{FF2B5EF4-FFF2-40B4-BE49-F238E27FC236}">
                <a16:creationId xmlns:a16="http://schemas.microsoft.com/office/drawing/2014/main" id="{1F3EDCC3-E137-460A-BEDC-350F11A2779A}"/>
              </a:ext>
            </a:extLst>
          </p:cNvPr>
          <p:cNvSpPr>
            <a:spLocks noGrp="1"/>
          </p:cNvSpPr>
          <p:nvPr>
            <p:ph type="sldNum" sz="quarter" idx="12"/>
          </p:nvPr>
        </p:nvSpPr>
        <p:spPr/>
        <p:txBody>
          <a:bodyPr/>
          <a:lstStyle/>
          <a:p>
            <a:fld id="{5A7A0346-099F-402E-B2D2-E3325BFBD567}" type="slidenum">
              <a:rPr lang="da-DK" smtClean="0"/>
              <a:t>‹#›</a:t>
            </a:fld>
            <a:endParaRPr lang="da-DK"/>
          </a:p>
        </p:txBody>
      </p:sp>
      <p:sp>
        <p:nvSpPr>
          <p:cNvPr id="6" name="Ellipse 5">
            <a:extLst>
              <a:ext uri="{FF2B5EF4-FFF2-40B4-BE49-F238E27FC236}">
                <a16:creationId xmlns:a16="http://schemas.microsoft.com/office/drawing/2014/main" id="{F0322D97-F2F7-459D-812E-15232FCA2A5E}"/>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7" name="Ellipse 6">
            <a:extLst>
              <a:ext uri="{FF2B5EF4-FFF2-40B4-BE49-F238E27FC236}">
                <a16:creationId xmlns:a16="http://schemas.microsoft.com/office/drawing/2014/main" id="{4CD18AAD-456C-489B-838B-52E032E27AB0}"/>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CD099DAE-554B-4432-8191-70DB97E62F4A}"/>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C7472B10-C52F-4A20-901F-56F5E1C2F00A}"/>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0" name="Kombinationstegning: Figur 10">
            <a:extLst>
              <a:ext uri="{FF2B5EF4-FFF2-40B4-BE49-F238E27FC236}">
                <a16:creationId xmlns:a16="http://schemas.microsoft.com/office/drawing/2014/main" id="{33536120-070F-4D26-AAB1-A07657BDB691}"/>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1" name="Kombinationstegning: Figur 11">
            <a:extLst>
              <a:ext uri="{FF2B5EF4-FFF2-40B4-BE49-F238E27FC236}">
                <a16:creationId xmlns:a16="http://schemas.microsoft.com/office/drawing/2014/main" id="{B7168716-B29E-4963-9584-7CEB4B3DC43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30766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B902C95-F2BE-44ED-9F75-A7ECD1488DC9}"/>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3" name="Pladsholder til sidefod 2">
            <a:extLst>
              <a:ext uri="{FF2B5EF4-FFF2-40B4-BE49-F238E27FC236}">
                <a16:creationId xmlns:a16="http://schemas.microsoft.com/office/drawing/2014/main" id="{8D8EB44E-3680-4AAE-88F7-3DF143A9D7C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D20459B-9C6E-4820-87C0-507A144B1960}"/>
              </a:ext>
            </a:extLst>
          </p:cNvPr>
          <p:cNvSpPr>
            <a:spLocks noGrp="1"/>
          </p:cNvSpPr>
          <p:nvPr>
            <p:ph type="sldNum" sz="quarter" idx="12"/>
          </p:nvPr>
        </p:nvSpPr>
        <p:spPr/>
        <p:txBody>
          <a:bodyPr/>
          <a:lstStyle/>
          <a:p>
            <a:fld id="{5A7A0346-099F-402E-B2D2-E3325BFBD567}" type="slidenum">
              <a:rPr lang="da-DK" smtClean="0"/>
              <a:t>‹#›</a:t>
            </a:fld>
            <a:endParaRPr lang="da-DK"/>
          </a:p>
        </p:txBody>
      </p:sp>
      <p:sp>
        <p:nvSpPr>
          <p:cNvPr id="5" name="Ellipse 4">
            <a:extLst>
              <a:ext uri="{FF2B5EF4-FFF2-40B4-BE49-F238E27FC236}">
                <a16:creationId xmlns:a16="http://schemas.microsoft.com/office/drawing/2014/main" id="{D589E2A2-9925-4EEB-8253-F576E2A0FBFB}"/>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6" name="Ellipse 5">
            <a:extLst>
              <a:ext uri="{FF2B5EF4-FFF2-40B4-BE49-F238E27FC236}">
                <a16:creationId xmlns:a16="http://schemas.microsoft.com/office/drawing/2014/main" id="{9C691595-54B4-4D01-9A8A-7AAAD7346702}"/>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7" name="Ellipse 6">
            <a:extLst>
              <a:ext uri="{FF2B5EF4-FFF2-40B4-BE49-F238E27FC236}">
                <a16:creationId xmlns:a16="http://schemas.microsoft.com/office/drawing/2014/main" id="{0BBB0C43-3746-41E9-B514-D079C9501E2E}"/>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8" name="Ellipse 7">
            <a:extLst>
              <a:ext uri="{FF2B5EF4-FFF2-40B4-BE49-F238E27FC236}">
                <a16:creationId xmlns:a16="http://schemas.microsoft.com/office/drawing/2014/main" id="{857CA37E-C36C-4778-906E-B4583E5EC265}"/>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Kombinationstegning: Figur 10">
            <a:extLst>
              <a:ext uri="{FF2B5EF4-FFF2-40B4-BE49-F238E27FC236}">
                <a16:creationId xmlns:a16="http://schemas.microsoft.com/office/drawing/2014/main" id="{343624AA-73D8-4756-BA86-EF0303B0E118}"/>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0" name="Kombinationstegning: Figur 11">
            <a:extLst>
              <a:ext uri="{FF2B5EF4-FFF2-40B4-BE49-F238E27FC236}">
                <a16:creationId xmlns:a16="http://schemas.microsoft.com/office/drawing/2014/main" id="{EAEBF57B-6AAD-4861-ABA1-B268D55FDCD1}"/>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377173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4A0AF-542F-46F4-A9B0-05079F14392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7B41829-1F3D-4285-8268-4AFB85BF1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F3F24DB-D37A-4742-85D8-0B225D689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4B448A9-5701-4B4A-BED0-13558FEB0B36}"/>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6" name="Pladsholder til sidefod 5">
            <a:extLst>
              <a:ext uri="{FF2B5EF4-FFF2-40B4-BE49-F238E27FC236}">
                <a16:creationId xmlns:a16="http://schemas.microsoft.com/office/drawing/2014/main" id="{01EED76A-36AE-4121-96F7-D80B118FA3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C81387-06AC-4731-9B0F-7B78E30F2F35}"/>
              </a:ext>
            </a:extLst>
          </p:cNvPr>
          <p:cNvSpPr>
            <a:spLocks noGrp="1"/>
          </p:cNvSpPr>
          <p:nvPr>
            <p:ph type="sldNum" sz="quarter" idx="12"/>
          </p:nvPr>
        </p:nvSpPr>
        <p:spPr/>
        <p:txBody>
          <a:bodyPr/>
          <a:lstStyle/>
          <a:p>
            <a:fld id="{5A7A0346-099F-402E-B2D2-E3325BFBD567}" type="slidenum">
              <a:rPr lang="da-DK" smtClean="0"/>
              <a:t>‹#›</a:t>
            </a:fld>
            <a:endParaRPr lang="da-DK"/>
          </a:p>
        </p:txBody>
      </p:sp>
      <p:sp>
        <p:nvSpPr>
          <p:cNvPr id="8" name="Ellipse 7">
            <a:extLst>
              <a:ext uri="{FF2B5EF4-FFF2-40B4-BE49-F238E27FC236}">
                <a16:creationId xmlns:a16="http://schemas.microsoft.com/office/drawing/2014/main" id="{E9CF443F-897C-4F11-B1AD-2F2DDA2B0900}"/>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9" name="Ellipse 8">
            <a:extLst>
              <a:ext uri="{FF2B5EF4-FFF2-40B4-BE49-F238E27FC236}">
                <a16:creationId xmlns:a16="http://schemas.microsoft.com/office/drawing/2014/main" id="{1D69031F-9354-4FE5-BCE0-AF1DC725CFFA}"/>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0" name="Ellipse 9">
            <a:extLst>
              <a:ext uri="{FF2B5EF4-FFF2-40B4-BE49-F238E27FC236}">
                <a16:creationId xmlns:a16="http://schemas.microsoft.com/office/drawing/2014/main" id="{A884DB86-967B-482E-A814-BCBC7D059999}"/>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da-DK" sz="2700" noProof="0"/>
          </a:p>
        </p:txBody>
      </p:sp>
      <p:sp>
        <p:nvSpPr>
          <p:cNvPr id="11" name="Ellipse 10">
            <a:extLst>
              <a:ext uri="{FF2B5EF4-FFF2-40B4-BE49-F238E27FC236}">
                <a16:creationId xmlns:a16="http://schemas.microsoft.com/office/drawing/2014/main" id="{0EE6D056-2767-4E58-A53C-246EC28D36DE}"/>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noProof="0"/>
          </a:p>
        </p:txBody>
      </p:sp>
      <p:sp>
        <p:nvSpPr>
          <p:cNvPr id="12" name="Kombinationstegning: Figur 10">
            <a:extLst>
              <a:ext uri="{FF2B5EF4-FFF2-40B4-BE49-F238E27FC236}">
                <a16:creationId xmlns:a16="http://schemas.microsoft.com/office/drawing/2014/main" id="{6AC7F634-7011-49CE-B650-EBACC9FA7463}"/>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3" name="Kombinationstegning: Figur 11">
            <a:extLst>
              <a:ext uri="{FF2B5EF4-FFF2-40B4-BE49-F238E27FC236}">
                <a16:creationId xmlns:a16="http://schemas.microsoft.com/office/drawing/2014/main" id="{60B08409-5792-46E0-97EA-CA1CF23429B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259552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301E9-B59B-4593-ACB5-01D89D19D14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6A55CE4-344A-4616-A66B-BC2C8AC3D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AA59545-3CD0-4FF2-8971-082167865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E1587E9-AC24-4B18-AE70-5BBC84187012}"/>
              </a:ext>
            </a:extLst>
          </p:cNvPr>
          <p:cNvSpPr>
            <a:spLocks noGrp="1"/>
          </p:cNvSpPr>
          <p:nvPr>
            <p:ph type="dt" sz="half" idx="10"/>
          </p:nvPr>
        </p:nvSpPr>
        <p:spPr/>
        <p:txBody>
          <a:bodyPr/>
          <a:lstStyle/>
          <a:p>
            <a:fld id="{7AB8775F-8A50-40C8-9916-B2A2D2A4D4E0}" type="datetimeFigureOut">
              <a:rPr lang="da-DK" smtClean="0"/>
              <a:t>20-04-2020</a:t>
            </a:fld>
            <a:endParaRPr lang="da-DK"/>
          </a:p>
        </p:txBody>
      </p:sp>
      <p:sp>
        <p:nvSpPr>
          <p:cNvPr id="6" name="Pladsholder til sidefod 5">
            <a:extLst>
              <a:ext uri="{FF2B5EF4-FFF2-40B4-BE49-F238E27FC236}">
                <a16:creationId xmlns:a16="http://schemas.microsoft.com/office/drawing/2014/main" id="{C9D3B996-7B21-406A-B1A3-45992ADD57D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932C5B0-D792-4866-B251-B3019112E083}"/>
              </a:ext>
            </a:extLst>
          </p:cNvPr>
          <p:cNvSpPr>
            <a:spLocks noGrp="1"/>
          </p:cNvSpPr>
          <p:nvPr>
            <p:ph type="sldNum" sz="quarter" idx="12"/>
          </p:nvPr>
        </p:nvSpPr>
        <p:spPr/>
        <p:txBody>
          <a:bodyPr/>
          <a:lstStyle/>
          <a:p>
            <a:fld id="{5A7A0346-099F-402E-B2D2-E3325BFBD567}" type="slidenum">
              <a:rPr lang="da-DK" smtClean="0"/>
              <a:t>‹#›</a:t>
            </a:fld>
            <a:endParaRPr lang="da-DK"/>
          </a:p>
        </p:txBody>
      </p:sp>
      <p:sp>
        <p:nvSpPr>
          <p:cNvPr id="8" name="Kombinationstegning: Figur 17">
            <a:extLst>
              <a:ext uri="{FF2B5EF4-FFF2-40B4-BE49-F238E27FC236}">
                <a16:creationId xmlns:a16="http://schemas.microsoft.com/office/drawing/2014/main" id="{6AFF92BC-FC1E-4DA8-B44A-223A7AC12DD7}"/>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9" name="Kombinationstegning: Figur 18">
            <a:extLst>
              <a:ext uri="{FF2B5EF4-FFF2-40B4-BE49-F238E27FC236}">
                <a16:creationId xmlns:a16="http://schemas.microsoft.com/office/drawing/2014/main" id="{47CDC09A-47C6-47DA-AE63-9EBF9A5CB69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42650020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E69E4F7-33C4-4569-8D77-5438802F9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4A867AB-BF73-4252-A772-11808F72F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B660C468-9805-48A9-9462-670997BF9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8775F-8A50-40C8-9916-B2A2D2A4D4E0}" type="datetimeFigureOut">
              <a:rPr lang="da-DK" smtClean="0"/>
              <a:t>20-04-2020</a:t>
            </a:fld>
            <a:endParaRPr lang="da-DK"/>
          </a:p>
        </p:txBody>
      </p:sp>
      <p:sp>
        <p:nvSpPr>
          <p:cNvPr id="5" name="Pladsholder til sidefod 4">
            <a:extLst>
              <a:ext uri="{FF2B5EF4-FFF2-40B4-BE49-F238E27FC236}">
                <a16:creationId xmlns:a16="http://schemas.microsoft.com/office/drawing/2014/main" id="{C11B2D53-D2C6-4C4F-85C2-1F319A50C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da-DK" noProof="0"/>
          </a:p>
        </p:txBody>
      </p:sp>
      <p:sp>
        <p:nvSpPr>
          <p:cNvPr id="6" name="Pladsholder til slidenummer 5">
            <a:extLst>
              <a:ext uri="{FF2B5EF4-FFF2-40B4-BE49-F238E27FC236}">
                <a16:creationId xmlns:a16="http://schemas.microsoft.com/office/drawing/2014/main" id="{E30D8E19-E9A9-4DB9-9780-94B8C82F6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A0346-099F-402E-B2D2-E3325BFBD567}" type="slidenum">
              <a:rPr lang="da-DK" smtClean="0"/>
              <a:t>‹#›</a:t>
            </a:fld>
            <a:endParaRPr lang="da-DK"/>
          </a:p>
        </p:txBody>
      </p:sp>
      <p:cxnSp>
        <p:nvCxnSpPr>
          <p:cNvPr id="7" name="Lige forbindelse 6">
            <a:extLst>
              <a:ext uri="{FF2B5EF4-FFF2-40B4-BE49-F238E27FC236}">
                <a16:creationId xmlns:a16="http://schemas.microsoft.com/office/drawing/2014/main" id="{B9CEB979-D274-49CA-90F5-B93B5A58BE36}"/>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Figur 61">
            <a:extLst>
              <a:ext uri="{FF2B5EF4-FFF2-40B4-BE49-F238E27FC236}">
                <a16:creationId xmlns:a16="http://schemas.microsoft.com/office/drawing/2014/main" id="{F14EB793-9C1A-4F94-B12F-D1E800249459}"/>
              </a:ext>
            </a:extLst>
          </p:cNvPr>
          <p:cNvSpPr/>
          <p:nvPr userDrawn="1"/>
        </p:nvSpPr>
        <p:spPr>
          <a:xfrm rot="16200000">
            <a:off x="-1548505" y="3225098"/>
            <a:ext cx="4216420" cy="407804"/>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rtlCol="0" anchor="ctr">
            <a:spAutoFit/>
          </a:bodyPr>
          <a:lstStyle/>
          <a:p>
            <a:pPr marL="0" indent="0" algn="ctr" rtl="0">
              <a:buFont typeface="Arial" panose="020B0604020202020204" pitchFamily="34" charset="0"/>
              <a:buNone/>
              <a:defRPr sz="3000">
                <a:solidFill>
                  <a:srgbClr val="3A3B39"/>
                </a:solidFill>
                <a:latin typeface="Bebas"/>
                <a:ea typeface="Bebas"/>
                <a:cs typeface="Bebas"/>
                <a:sym typeface="Bebas"/>
              </a:defRPr>
            </a:pPr>
            <a:r>
              <a:rPr lang="da-DK" sz="2400" b="1" kern="1200" spc="600" noProof="0" dirty="0">
                <a:solidFill>
                  <a:schemeClr val="accent1"/>
                </a:solidFill>
                <a:latin typeface="+mn-lt"/>
                <a:ea typeface="+mn-ea"/>
                <a:cs typeface="+mn-cs"/>
                <a:sym typeface="Bebas"/>
              </a:rPr>
              <a:t>COFOCO COP 2020</a:t>
            </a:r>
            <a:endParaRPr lang="da-DK" sz="2400" b="1" i="0" spc="600" noProof="0" dirty="0">
              <a:solidFill>
                <a:schemeClr val="accent1"/>
              </a:solidFill>
              <a:latin typeface="+mn-lt"/>
              <a:cs typeface="Gill Sans" panose="020B0502020104020203" pitchFamily="34" charset="-79"/>
            </a:endParaRPr>
          </a:p>
        </p:txBody>
      </p:sp>
      <p:sp>
        <p:nvSpPr>
          <p:cNvPr id="9" name="Pladsholder til slidenummer 21">
            <a:extLst>
              <a:ext uri="{FF2B5EF4-FFF2-40B4-BE49-F238E27FC236}">
                <a16:creationId xmlns:a16="http://schemas.microsoft.com/office/drawing/2014/main" id="{02A57574-9938-493B-A781-3115E4132F6B}"/>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da-DK" sz="1000" noProof="0" smtClean="0"/>
              <a:pPr rtl="0"/>
              <a:t>‹#›</a:t>
            </a:fld>
            <a:endParaRPr lang="da-DK" sz="1000" noProof="0"/>
          </a:p>
        </p:txBody>
      </p:sp>
      <p:cxnSp>
        <p:nvCxnSpPr>
          <p:cNvPr id="10" name="Lige forbindelse 9">
            <a:extLst>
              <a:ext uri="{FF2B5EF4-FFF2-40B4-BE49-F238E27FC236}">
                <a16:creationId xmlns:a16="http://schemas.microsoft.com/office/drawing/2014/main" id="{2E4A59A5-74F2-48AB-BD19-387C8774435A}"/>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640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666" r:id="rId19"/>
    <p:sldLayoutId id="2147483660" r:id="rId20"/>
    <p:sldLayoutId id="2147483677" r:id="rId21"/>
    <p:sldLayoutId id="2147483673" r:id="rId22"/>
    <p:sldLayoutId id="2147483674" r:id="rId23"/>
    <p:sldLayoutId id="2147483680" r:id="rId24"/>
    <p:sldLayoutId id="2147483678" r:id="rId25"/>
    <p:sldLayoutId id="214748367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qvaerk.dk/" TargetMode="External"/><Relationship Id="rId7" Type="http://schemas.openxmlformats.org/officeDocument/2006/relationships/image" Target="../media/image19.jpg"/><Relationship Id="rId2" Type="http://schemas.openxmlformats.org/officeDocument/2006/relationships/hyperlink" Target="http://www.dfunk.dk/en/" TargetMode="External"/><Relationship Id="rId1" Type="http://schemas.openxmlformats.org/officeDocument/2006/relationships/slideLayout" Target="../slideLayouts/slideLayout18.xml"/><Relationship Id="rId6" Type="http://schemas.openxmlformats.org/officeDocument/2006/relationships/hyperlink" Target="http://www.hodjafilmklub.dk/" TargetMode="External"/><Relationship Id="rId5" Type="http://schemas.openxmlformats.org/officeDocument/2006/relationships/hyperlink" Target="http://www.kfuksa.dk/" TargetMode="External"/><Relationship Id="rId4" Type="http://schemas.openxmlformats.org/officeDocument/2006/relationships/hyperlink" Target="http://www.husforbi.d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regadk.dk/" TargetMode="Externa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instagram.com/cofocodk/" TargetMode="External"/><Relationship Id="rId7"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cofoco.dk/media/images/Food-Waste-Policy-Host.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146697"/>
            <a:ext cx="6801321" cy="2116009"/>
          </a:xfrm>
        </p:spPr>
        <p:txBody>
          <a:bodyPr rtlCol="0" anchor="ctr">
            <a:normAutofit/>
          </a:bodyPr>
          <a:lstStyle/>
          <a:p>
            <a:pPr algn="r" rtl="0"/>
            <a:r>
              <a:rPr lang="da-DK" dirty="0" err="1">
                <a:solidFill>
                  <a:schemeClr val="accent6"/>
                </a:solidFill>
                <a:latin typeface="Abadi" panose="020B0604020104020204" pitchFamily="34" charset="0"/>
              </a:rPr>
              <a:t>C</a:t>
            </a:r>
            <a:r>
              <a:rPr lang="da-DK" dirty="0" err="1">
                <a:solidFill>
                  <a:schemeClr val="accent5">
                    <a:lumMod val="50000"/>
                  </a:schemeClr>
                </a:solidFill>
                <a:latin typeface="Abadi" panose="020B0604020104020204" pitchFamily="34" charset="0"/>
              </a:rPr>
              <a:t>ommunication</a:t>
            </a:r>
            <a:r>
              <a:rPr lang="da-DK" dirty="0">
                <a:solidFill>
                  <a:schemeClr val="accent5">
                    <a:lumMod val="50000"/>
                  </a:schemeClr>
                </a:solidFill>
                <a:latin typeface="Abadi" panose="020B0604020104020204" pitchFamily="34" charset="0"/>
              </a:rPr>
              <a:t> </a:t>
            </a:r>
            <a:r>
              <a:rPr lang="da-DK" dirty="0">
                <a:solidFill>
                  <a:schemeClr val="accent6"/>
                </a:solidFill>
                <a:latin typeface="Abadi" panose="020B0604020104020204" pitchFamily="34" charset="0"/>
              </a:rPr>
              <a:t>O</a:t>
            </a:r>
            <a:r>
              <a:rPr lang="da-DK" dirty="0">
                <a:solidFill>
                  <a:schemeClr val="accent5">
                    <a:lumMod val="50000"/>
                  </a:schemeClr>
                </a:solidFill>
                <a:latin typeface="Abadi" panose="020B0604020104020204" pitchFamily="34" charset="0"/>
              </a:rPr>
              <a:t>n </a:t>
            </a:r>
            <a:r>
              <a:rPr lang="da-DK" dirty="0">
                <a:solidFill>
                  <a:schemeClr val="accent6"/>
                </a:solidFill>
                <a:latin typeface="Abadi" panose="020B0604020104020204" pitchFamily="34" charset="0"/>
              </a:rPr>
              <a:t>P</a:t>
            </a:r>
            <a:r>
              <a:rPr lang="da-DK" dirty="0">
                <a:solidFill>
                  <a:schemeClr val="accent5">
                    <a:lumMod val="50000"/>
                  </a:schemeClr>
                </a:solidFill>
                <a:latin typeface="Abadi" panose="020B0604020104020204" pitchFamily="34" charset="0"/>
              </a:rPr>
              <a:t>rogress 2020</a:t>
            </a:r>
          </a:p>
        </p:txBody>
      </p:sp>
      <p:sp>
        <p:nvSpPr>
          <p:cNvPr id="10" name="Pladsholder til tekst 9"/>
          <p:cNvSpPr>
            <a:spLocks noGrp="1"/>
          </p:cNvSpPr>
          <p:nvPr>
            <p:ph type="subTitle" idx="1"/>
          </p:nvPr>
        </p:nvSpPr>
        <p:spPr>
          <a:xfrm>
            <a:off x="7961258" y="4525347"/>
            <a:ext cx="3258675" cy="1737360"/>
          </a:xfrm>
        </p:spPr>
        <p:txBody>
          <a:bodyPr rtlCol="0" anchor="ctr">
            <a:normAutofit/>
          </a:bodyPr>
          <a:lstStyle/>
          <a:p>
            <a:pPr algn="l" rtl="0"/>
            <a:r>
              <a:rPr lang="da-DK" dirty="0">
                <a:solidFill>
                  <a:schemeClr val="accent5">
                    <a:lumMod val="50000"/>
                  </a:schemeClr>
                </a:solidFill>
                <a:latin typeface="Abadi" panose="020B0604020202020204" pitchFamily="34" charset="0"/>
              </a:rPr>
              <a:t>www.cofoco.dk</a:t>
            </a:r>
          </a:p>
        </p:txBody>
      </p:sp>
      <p:sp>
        <p:nvSpPr>
          <p:cNvPr id="22" name="Oval 16">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73B3E089-53F0-4E24-BE06-BDFD64F4D86D}"/>
              </a:ext>
            </a:extLst>
          </p:cNvPr>
          <p:cNvPicPr>
            <a:picLocks noChangeAspect="1"/>
          </p:cNvPicPr>
          <p:nvPr/>
        </p:nvPicPr>
        <p:blipFill>
          <a:blip r:embed="rId3"/>
          <a:stretch>
            <a:fillRect/>
          </a:stretch>
        </p:blipFill>
        <p:spPr>
          <a:xfrm>
            <a:off x="10410308" y="4732039"/>
            <a:ext cx="1619250" cy="1323975"/>
          </a:xfrm>
          <a:prstGeom prst="rect">
            <a:avLst/>
          </a:prstGeom>
        </p:spPr>
      </p:pic>
    </p:spTree>
    <p:extLst>
      <p:ext uri="{BB962C8B-B14F-4D97-AF65-F5344CB8AC3E}">
        <p14:creationId xmlns:p14="http://schemas.microsoft.com/office/powerpoint/2010/main" val="387664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F8D922-2073-4D01-BDAC-9AE63F00F943}"/>
              </a:ext>
            </a:extLst>
          </p:cNvPr>
          <p:cNvSpPr>
            <a:spLocks noGrp="1"/>
          </p:cNvSpPr>
          <p:nvPr>
            <p:ph type="title"/>
          </p:nvPr>
        </p:nvSpPr>
        <p:spPr>
          <a:xfrm>
            <a:off x="942855" y="878619"/>
            <a:ext cx="3377183" cy="5532814"/>
          </a:xfrm>
          <a:noFill/>
        </p:spPr>
        <p:txBody>
          <a:bodyPr vert="horz" lIns="91440" tIns="45720" rIns="91440" bIns="45720" rtlCol="0" anchor="b">
            <a:normAutofit fontScale="90000"/>
          </a:bodyPr>
          <a:lstStyle/>
          <a:p>
            <a:r>
              <a:rPr lang="en-US" sz="1200" dirty="0">
                <a:solidFill>
                  <a:schemeClr val="accent1">
                    <a:lumMod val="75000"/>
                  </a:schemeClr>
                </a:solidFill>
                <a:latin typeface="Abadi" panose="020B0604020104020204" pitchFamily="34" charset="0"/>
              </a:rPr>
              <a:t>We would be nothing without the people who are supporting us.</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rPr>
              <a:t>We recognize the incredible value of support and we want to pay it forward by also supporting valuable causes and organizations.</a:t>
            </a:r>
            <a:br>
              <a:rPr lang="en-US" sz="1200" dirty="0">
                <a:solidFill>
                  <a:schemeClr val="accent1">
                    <a:lumMod val="75000"/>
                  </a:schemeClr>
                </a:solidFill>
                <a:latin typeface="Abadi" panose="020B0604020104020204" pitchFamily="34" charset="0"/>
              </a:rPr>
            </a:b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rPr>
              <a:t>We support:</a:t>
            </a:r>
            <a:br>
              <a:rPr lang="en-US" sz="1200" dirty="0">
                <a:latin typeface="Abadi" panose="020B0604020104020204" pitchFamily="34" charset="0"/>
              </a:rPr>
            </a:br>
            <a:br>
              <a:rPr lang="en-US" sz="1200" dirty="0">
                <a:latin typeface="Abadi" panose="020B0604020104020204" pitchFamily="34" charset="0"/>
              </a:rPr>
            </a:br>
            <a:r>
              <a:rPr lang="en-US" sz="1200" dirty="0">
                <a:solidFill>
                  <a:schemeClr val="accent1">
                    <a:lumMod val="75000"/>
                  </a:schemeClr>
                </a:solidFill>
                <a:latin typeface="Abadi" panose="020B0604020104020204" pitchFamily="34" charset="0"/>
                <a:hlinkClick r:id="rId2">
                  <a:extLst>
                    <a:ext uri="{A12FA001-AC4F-418D-AE19-62706E023703}">
                      <ahyp:hlinkClr xmlns:ahyp="http://schemas.microsoft.com/office/drawing/2018/hyperlinkcolor" val="tx"/>
                    </a:ext>
                  </a:extLst>
                </a:hlinkClick>
              </a:rPr>
              <a:t>DFUNK</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rPr>
              <a:t>We support the work of the Danish Refugee Council Youth. This year, we have donated to their work with young refugees in Denmark. The donation goes towards their summer camps across the country.</a:t>
            </a:r>
            <a:br>
              <a:rPr lang="en-US" sz="1200" dirty="0">
                <a:solidFill>
                  <a:schemeClr val="accent1">
                    <a:lumMod val="75000"/>
                  </a:schemeClr>
                </a:solidFill>
                <a:latin typeface="Abadi" panose="020B0604020104020204" pitchFamily="34" charset="0"/>
              </a:rPr>
            </a:br>
            <a:br>
              <a:rPr lang="en-US" sz="1200" dirty="0">
                <a:solidFill>
                  <a:schemeClr val="accent1">
                    <a:lumMod val="75000"/>
                  </a:schemeClr>
                </a:solidFill>
                <a:latin typeface="Abadi" panose="020B0604020104020204" pitchFamily="34" charset="0"/>
              </a:rPr>
            </a:br>
            <a:r>
              <a:rPr lang="en-US" sz="1200" dirty="0" err="1">
                <a:solidFill>
                  <a:schemeClr val="accent1">
                    <a:lumMod val="7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Projekt</a:t>
            </a:r>
            <a:r>
              <a:rPr lang="en-US" sz="1200" dirty="0">
                <a:solidFill>
                  <a:schemeClr val="accent1">
                    <a:lumMod val="7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 Q-</a:t>
            </a:r>
            <a:r>
              <a:rPr lang="en-US" sz="1200" dirty="0" err="1">
                <a:solidFill>
                  <a:schemeClr val="accent1">
                    <a:lumMod val="7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Værk</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rPr>
              <a:t>We have donated furniture and kitchen supplies to Project Q-</a:t>
            </a:r>
            <a:r>
              <a:rPr lang="en-US" sz="1200" dirty="0" err="1">
                <a:solidFill>
                  <a:schemeClr val="accent1">
                    <a:lumMod val="75000"/>
                  </a:schemeClr>
                </a:solidFill>
                <a:latin typeface="Abadi" panose="020B0604020104020204" pitchFamily="34" charset="0"/>
              </a:rPr>
              <a:t>Værk's</a:t>
            </a:r>
            <a:r>
              <a:rPr lang="en-US" sz="1200" dirty="0">
                <a:solidFill>
                  <a:schemeClr val="accent1">
                    <a:lumMod val="75000"/>
                  </a:schemeClr>
                </a:solidFill>
                <a:latin typeface="Abadi" panose="020B0604020104020204" pitchFamily="34" charset="0"/>
              </a:rPr>
              <a:t> new house supporting women and children who have been victims of violence.</a:t>
            </a:r>
            <a:br>
              <a:rPr lang="en-US" sz="1200" dirty="0">
                <a:solidFill>
                  <a:schemeClr val="accent1">
                    <a:lumMod val="75000"/>
                  </a:schemeClr>
                </a:solidFill>
                <a:latin typeface="Abadi" panose="020B0604020104020204" pitchFamily="34" charset="0"/>
              </a:rPr>
            </a:b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Hus </a:t>
            </a:r>
            <a:r>
              <a:rPr lang="en-US" sz="1200" dirty="0" err="1">
                <a:solidFill>
                  <a:schemeClr val="accent1">
                    <a:lumMod val="7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Forbi</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rPr>
              <a:t>For several years we have supplied food for Hus </a:t>
            </a:r>
            <a:r>
              <a:rPr lang="en-US" sz="1200" dirty="0" err="1">
                <a:solidFill>
                  <a:schemeClr val="accent1">
                    <a:lumMod val="75000"/>
                  </a:schemeClr>
                </a:solidFill>
                <a:latin typeface="Abadi" panose="020B0604020104020204" pitchFamily="34" charset="0"/>
              </a:rPr>
              <a:t>Forbi's</a:t>
            </a:r>
            <a:r>
              <a:rPr lang="en-US" sz="1200" dirty="0">
                <a:solidFill>
                  <a:schemeClr val="accent1">
                    <a:lumMod val="75000"/>
                  </a:schemeClr>
                </a:solidFill>
                <a:latin typeface="Abadi" panose="020B0604020104020204" pitchFamily="34" charset="0"/>
              </a:rPr>
              <a:t> annual </a:t>
            </a:r>
            <a:r>
              <a:rPr lang="en-US" sz="1200" dirty="0" err="1">
                <a:solidFill>
                  <a:schemeClr val="accent1">
                    <a:lumMod val="75000"/>
                  </a:schemeClr>
                </a:solidFill>
                <a:latin typeface="Abadi" panose="020B0604020104020204" pitchFamily="34" charset="0"/>
              </a:rPr>
              <a:t>christmas</a:t>
            </a:r>
            <a:r>
              <a:rPr lang="en-US" sz="1200" dirty="0">
                <a:solidFill>
                  <a:schemeClr val="accent1">
                    <a:lumMod val="75000"/>
                  </a:schemeClr>
                </a:solidFill>
                <a:latin typeface="Abadi" panose="020B0604020104020204" pitchFamily="34" charset="0"/>
              </a:rPr>
              <a:t> party for homeless people. The organization supports homeless people in Copenhagen by selling their namesake newspaper on the street and through subscriptions.</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rPr>
              <a:t>Cofoco also supports local athletics organizations, companies and educational organizations through donations and gift certificates.</a:t>
            </a:r>
            <a:br>
              <a:rPr lang="en-US" sz="1200" dirty="0">
                <a:solidFill>
                  <a:schemeClr val="accent1">
                    <a:lumMod val="75000"/>
                  </a:schemeClr>
                </a:solidFill>
                <a:latin typeface="Abadi" panose="020B0604020104020204" pitchFamily="34" charset="0"/>
              </a:rPr>
            </a:b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Vesterbro </a:t>
            </a:r>
            <a:r>
              <a:rPr lang="en-US" sz="1200" dirty="0" err="1">
                <a:solidFill>
                  <a:schemeClr val="accent1">
                    <a:lumMod val="7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Julehjælp</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http://www.kfuksa.dk/</a:t>
            </a:r>
            <a:br>
              <a:rPr lang="en-US" sz="1200" dirty="0">
                <a:solidFill>
                  <a:schemeClr val="accent1">
                    <a:lumMod val="75000"/>
                  </a:schemeClr>
                </a:solidFill>
                <a:latin typeface="Abadi" panose="020B0604020104020204" pitchFamily="34" charset="0"/>
              </a:rPr>
            </a:br>
            <a:r>
              <a:rPr lang="en-US" sz="1200" dirty="0">
                <a:solidFill>
                  <a:schemeClr val="accent1">
                    <a:lumMod val="75000"/>
                  </a:schemeClr>
                </a:solidFill>
                <a:latin typeface="Abadi" panose="020B0604020104020204" pitchFamily="34" charset="0"/>
                <a:hlinkClick r:id="rId6">
                  <a:extLst>
                    <a:ext uri="{A12FA001-AC4F-418D-AE19-62706E023703}">
                      <ahyp:hlinkClr xmlns:ahyp="http://schemas.microsoft.com/office/drawing/2018/hyperlinkcolor" val="tx"/>
                    </a:ext>
                  </a:extLst>
                </a:hlinkClick>
              </a:rPr>
              <a:t>HODJA </a:t>
            </a:r>
            <a:r>
              <a:rPr lang="en-US" sz="1200" dirty="0" err="1">
                <a:solidFill>
                  <a:schemeClr val="accent1">
                    <a:lumMod val="75000"/>
                  </a:schemeClr>
                </a:solidFill>
                <a:latin typeface="Abadi" panose="020B0604020104020204" pitchFamily="34" charset="0"/>
                <a:hlinkClick r:id="rId6">
                  <a:extLst>
                    <a:ext uri="{A12FA001-AC4F-418D-AE19-62706E023703}">
                      <ahyp:hlinkClr xmlns:ahyp="http://schemas.microsoft.com/office/drawing/2018/hyperlinkcolor" val="tx"/>
                    </a:ext>
                  </a:extLst>
                </a:hlinkClick>
              </a:rPr>
              <a:t>Nørrebro</a:t>
            </a:r>
            <a:r>
              <a:rPr lang="en-US" sz="1200" dirty="0">
                <a:solidFill>
                  <a:schemeClr val="accent1">
                    <a:lumMod val="75000"/>
                  </a:schemeClr>
                </a:solidFill>
                <a:latin typeface="Abadi" panose="020B0604020104020204" pitchFamily="34" charset="0"/>
                <a:hlinkClick r:id="rId6">
                  <a:extLst>
                    <a:ext uri="{A12FA001-AC4F-418D-AE19-62706E023703}">
                      <ahyp:hlinkClr xmlns:ahyp="http://schemas.microsoft.com/office/drawing/2018/hyperlinkcolor" val="tx"/>
                    </a:ext>
                  </a:extLst>
                </a:hlinkClick>
              </a:rPr>
              <a:t> </a:t>
            </a:r>
            <a:r>
              <a:rPr lang="en-US" sz="1200" dirty="0" err="1">
                <a:solidFill>
                  <a:schemeClr val="accent1">
                    <a:lumMod val="75000"/>
                  </a:schemeClr>
                </a:solidFill>
                <a:latin typeface="Abadi" panose="020B0604020104020204" pitchFamily="34" charset="0"/>
                <a:hlinkClick r:id="rId6">
                  <a:extLst>
                    <a:ext uri="{A12FA001-AC4F-418D-AE19-62706E023703}">
                      <ahyp:hlinkClr xmlns:ahyp="http://schemas.microsoft.com/office/drawing/2018/hyperlinkcolor" val="tx"/>
                    </a:ext>
                  </a:extLst>
                </a:hlinkClick>
              </a:rPr>
              <a:t>Børnefilmklub</a:t>
            </a:r>
            <a:br>
              <a:rPr lang="en-US" dirty="0">
                <a:solidFill>
                  <a:schemeClr val="accent1">
                    <a:lumMod val="75000"/>
                  </a:schemeClr>
                </a:solidFill>
              </a:rPr>
            </a:br>
            <a:endParaRPr lang="en-US" sz="4400" dirty="0">
              <a:solidFill>
                <a:schemeClr val="accent1">
                  <a:lumMod val="75000"/>
                </a:schemeClr>
              </a:solidFill>
            </a:endParaRPr>
          </a:p>
        </p:txBody>
      </p:sp>
      <p:pic>
        <p:nvPicPr>
          <p:cNvPr id="5" name="Pladsholder til billede 4" descr="Et billede, der indeholder ur, meter, hvid&#10;&#10;Automatisk genereret beskrivelse">
            <a:extLst>
              <a:ext uri="{FF2B5EF4-FFF2-40B4-BE49-F238E27FC236}">
                <a16:creationId xmlns:a16="http://schemas.microsoft.com/office/drawing/2014/main" id="{34A25B70-10D1-4F6B-B024-3E924FB1FC0E}"/>
              </a:ext>
            </a:extLst>
          </p:cNvPr>
          <p:cNvPicPr>
            <a:picLocks noGrp="1" noChangeAspect="1"/>
          </p:cNvPicPr>
          <p:nvPr>
            <p:ph type="pic" sz="quarter" idx="10"/>
          </p:nvPr>
        </p:nvPicPr>
        <p:blipFill rotWithShape="1">
          <a:blip r:embed="rId7"/>
          <a:srcRect l="1914" r="1913" b="-1"/>
          <a:stretch/>
        </p:blipFill>
        <p:spPr>
          <a:xfrm>
            <a:off x="4654297" y="10"/>
            <a:ext cx="7537704" cy="6857990"/>
          </a:xfrm>
          <a:prstGeom prst="rect">
            <a:avLst/>
          </a:prstGeom>
        </p:spPr>
      </p:pic>
    </p:spTree>
    <p:extLst>
      <p:ext uri="{BB962C8B-B14F-4D97-AF65-F5344CB8AC3E}">
        <p14:creationId xmlns:p14="http://schemas.microsoft.com/office/powerpoint/2010/main" val="337671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lede 3">
            <a:extLst>
              <a:ext uri="{FF2B5EF4-FFF2-40B4-BE49-F238E27FC236}">
                <a16:creationId xmlns:a16="http://schemas.microsoft.com/office/drawing/2014/main" id="{40BE795A-3EED-4FED-9C7B-61891D877151}"/>
              </a:ext>
            </a:extLst>
          </p:cNvPr>
          <p:cNvPicPr>
            <a:picLocks noChangeAspect="1"/>
          </p:cNvPicPr>
          <p:nvPr/>
        </p:nvPicPr>
        <p:blipFill>
          <a:blip r:embed="rId3"/>
          <a:stretch>
            <a:fillRect/>
          </a:stretch>
        </p:blipFill>
        <p:spPr>
          <a:xfrm>
            <a:off x="2441496" y="305453"/>
            <a:ext cx="2532690" cy="1176604"/>
          </a:xfrm>
          <a:prstGeom prst="rect">
            <a:avLst/>
          </a:prstGeom>
        </p:spPr>
      </p:pic>
      <p:sp>
        <p:nvSpPr>
          <p:cNvPr id="1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lede 5" descr="Et billede, der indeholder bord, mad, sidder, salat&#10;&#10;Automatisk genereret beskrivelse">
            <a:extLst>
              <a:ext uri="{FF2B5EF4-FFF2-40B4-BE49-F238E27FC236}">
                <a16:creationId xmlns:a16="http://schemas.microsoft.com/office/drawing/2014/main" id="{18F6354D-7CDB-4785-A0E9-C2000157E177}"/>
              </a:ext>
            </a:extLst>
          </p:cNvPr>
          <p:cNvPicPr>
            <a:picLocks noChangeAspect="1"/>
          </p:cNvPicPr>
          <p:nvPr/>
        </p:nvPicPr>
        <p:blipFill>
          <a:blip r:embed="rId4"/>
          <a:stretch>
            <a:fillRect/>
          </a:stretch>
        </p:blipFill>
        <p:spPr>
          <a:xfrm>
            <a:off x="866070" y="3875314"/>
            <a:ext cx="2670429" cy="2670429"/>
          </a:xfrm>
          <a:prstGeom prst="rect">
            <a:avLst/>
          </a:prstGeom>
        </p:spPr>
      </p:pic>
      <p:sp>
        <p:nvSpPr>
          <p:cNvPr id="3" name="Pladsholder til indhold 2">
            <a:extLst>
              <a:ext uri="{FF2B5EF4-FFF2-40B4-BE49-F238E27FC236}">
                <a16:creationId xmlns:a16="http://schemas.microsoft.com/office/drawing/2014/main" id="{F6EC6F0F-9D17-4FBC-A479-880BB3E0E4AA}"/>
              </a:ext>
            </a:extLst>
          </p:cNvPr>
          <p:cNvSpPr>
            <a:spLocks noGrp="1"/>
          </p:cNvSpPr>
          <p:nvPr>
            <p:ph idx="1"/>
          </p:nvPr>
        </p:nvSpPr>
        <p:spPr>
          <a:xfrm>
            <a:off x="6090574" y="1035698"/>
            <a:ext cx="5638006" cy="5025273"/>
          </a:xfrm>
        </p:spPr>
        <p:txBody>
          <a:bodyPr anchor="ctr">
            <a:normAutofit/>
          </a:bodyPr>
          <a:lstStyle/>
          <a:p>
            <a:pPr marL="0" indent="0">
              <a:buNone/>
            </a:pPr>
            <a:r>
              <a:rPr lang="en-US" sz="1000" i="1" dirty="0">
                <a:solidFill>
                  <a:srgbClr val="000000"/>
                </a:solidFill>
                <a:latin typeface="Abadi" panose="020B0604020104020204" pitchFamily="34" charset="0"/>
              </a:rPr>
              <a:t>Cofoco is putting social responsibility on the menu with new industry initiative</a:t>
            </a:r>
            <a:endParaRPr lang="en-US" sz="1000" dirty="0">
              <a:solidFill>
                <a:srgbClr val="000000"/>
              </a:solidFill>
              <a:latin typeface="Abadi" panose="020B0604020104020204" pitchFamily="34" charset="0"/>
            </a:endParaRPr>
          </a:p>
          <a:p>
            <a:pPr marL="0" indent="0">
              <a:buNone/>
            </a:pPr>
            <a:r>
              <a:rPr lang="en-US" sz="1000" dirty="0">
                <a:solidFill>
                  <a:srgbClr val="000000"/>
                </a:solidFill>
                <a:latin typeface="Abadi" panose="020B0604020104020204" pitchFamily="34" charset="0"/>
              </a:rPr>
              <a:t>We are proud to announce that Cofoco alongside 13 other restauranteurs in Denmark and DRC (Denmark's Restaurant and Cafe Organization) have created REGA - an organization promoting human rights, environmental sustainability and anti-corruption within the restaurant industry.</a:t>
            </a:r>
            <a:br>
              <a:rPr lang="en-US" sz="1000" dirty="0">
                <a:solidFill>
                  <a:srgbClr val="000000"/>
                </a:solidFill>
                <a:latin typeface="Abadi" panose="020B0604020104020204" pitchFamily="34" charset="0"/>
              </a:rPr>
            </a:br>
            <a:endParaRPr lang="en-US" sz="1000" dirty="0">
              <a:solidFill>
                <a:srgbClr val="000000"/>
              </a:solidFill>
              <a:latin typeface="Abadi" panose="020B0604020104020204" pitchFamily="34" charset="0"/>
            </a:endParaRPr>
          </a:p>
          <a:p>
            <a:pPr marL="0" indent="0">
              <a:buNone/>
            </a:pPr>
            <a:r>
              <a:rPr lang="en-US" sz="1000" dirty="0">
                <a:solidFill>
                  <a:srgbClr val="000000"/>
                </a:solidFill>
                <a:latin typeface="Abadi" panose="020B0604020104020204" pitchFamily="34" charset="0"/>
              </a:rPr>
              <a:t>We are very happy to see the birth of REGA and hope many more of our industry colleagues will join the initiative to bring the industry up to a level of sustainability that we can all be proud of. We also hope the work done through REGA will inspire other industries to put human rights, environmental sustainability and anti-corruption on their agendas.</a:t>
            </a:r>
          </a:p>
          <a:p>
            <a:pPr marL="0" indent="0">
              <a:buNone/>
            </a:pPr>
            <a:r>
              <a:rPr lang="en-US" sz="1000" dirty="0">
                <a:solidFill>
                  <a:srgbClr val="000000"/>
                </a:solidFill>
                <a:latin typeface="Abadi" panose="020B0604020104020204" pitchFamily="34" charset="0"/>
                <a:hlinkClick r:id="rId5">
                  <a:extLst>
                    <a:ext uri="{A12FA001-AC4F-418D-AE19-62706E023703}">
                      <ahyp:hlinkClr xmlns:ahyp="http://schemas.microsoft.com/office/drawing/2018/hyperlinkcolor" val="tx"/>
                    </a:ext>
                  </a:extLst>
                </a:hlinkClick>
              </a:rPr>
              <a:t>REGA</a:t>
            </a:r>
            <a:r>
              <a:rPr lang="en-US" sz="1000" dirty="0">
                <a:solidFill>
                  <a:srgbClr val="000000"/>
                </a:solidFill>
                <a:latin typeface="Abadi" panose="020B0604020104020204" pitchFamily="34" charset="0"/>
              </a:rPr>
              <a:t> works towards developing a new policy for responsible corporate management within the industry by 2020. This means that REGA is still a work in progress and will continue to develop as we go. It also means that we have a great opportunity to shape the initiative and the industry through our own sustainable initiatives. REGA offers a platform to share knowledge on responsibility and sustainability and we look forward to sharing what we know and do at Cofoco.</a:t>
            </a:r>
          </a:p>
          <a:p>
            <a:pPr marL="0" indent="0">
              <a:buNone/>
            </a:pPr>
            <a:endParaRPr lang="en-US" sz="1000" b="1" dirty="0">
              <a:solidFill>
                <a:srgbClr val="000000"/>
              </a:solidFill>
              <a:latin typeface="Abadi" panose="020B0604020104020204" pitchFamily="34" charset="0"/>
            </a:endParaRPr>
          </a:p>
          <a:p>
            <a:pPr marL="0" indent="0">
              <a:buNone/>
            </a:pPr>
            <a:r>
              <a:rPr lang="en-US" sz="1000" dirty="0">
                <a:solidFill>
                  <a:srgbClr val="000000"/>
                </a:solidFill>
                <a:latin typeface="Abadi" panose="020B0604020104020204" pitchFamily="34" charset="0"/>
              </a:rPr>
              <a:t>About REGA:</a:t>
            </a:r>
            <a:br>
              <a:rPr lang="en-US" sz="1000" dirty="0">
                <a:solidFill>
                  <a:srgbClr val="000000"/>
                </a:solidFill>
                <a:latin typeface="Abadi" panose="020B0604020104020204" pitchFamily="34" charset="0"/>
              </a:rPr>
            </a:br>
            <a:endParaRPr lang="en-US" sz="1000" dirty="0">
              <a:solidFill>
                <a:srgbClr val="000000"/>
              </a:solidFill>
              <a:latin typeface="Abadi" panose="020B0604020104020204" pitchFamily="34" charset="0"/>
            </a:endParaRPr>
          </a:p>
          <a:p>
            <a:pPr marL="0" indent="0">
              <a:buNone/>
            </a:pPr>
            <a:r>
              <a:rPr lang="en-US" sz="1000" dirty="0">
                <a:solidFill>
                  <a:srgbClr val="000000"/>
                </a:solidFill>
                <a:latin typeface="Abadi" panose="020B0604020104020204" pitchFamily="34" charset="0"/>
              </a:rPr>
              <a:t>REGA is an industry initiative focusing on social responsibility. It is a partnership between Danish restauranteurs who want to elevate the standard of social responsibility within the restaurant (and cafe) industry. Through REGA, we as members commit to running responsible businesses with high standards of social, environmental and economic sustainability. </a:t>
            </a:r>
          </a:p>
          <a:p>
            <a:pPr marL="0" indent="0">
              <a:buNone/>
            </a:pPr>
            <a:r>
              <a:rPr lang="en-US" sz="1000" dirty="0">
                <a:solidFill>
                  <a:srgbClr val="000000"/>
                </a:solidFill>
                <a:latin typeface="Abadi" panose="020B0604020104020204" pitchFamily="34" charset="0"/>
              </a:rPr>
              <a:t>REGA delivers a </a:t>
            </a:r>
            <a:r>
              <a:rPr lang="en-US" sz="1000" i="1" dirty="0">
                <a:solidFill>
                  <a:srgbClr val="000000"/>
                </a:solidFill>
                <a:latin typeface="Abadi" panose="020B0604020104020204" pitchFamily="34" charset="0"/>
              </a:rPr>
              <a:t>Best Practice</a:t>
            </a:r>
            <a:r>
              <a:rPr lang="en-US" sz="1000" dirty="0">
                <a:solidFill>
                  <a:srgbClr val="000000"/>
                </a:solidFill>
                <a:latin typeface="Abadi" panose="020B0604020104020204" pitchFamily="34" charset="0"/>
              </a:rPr>
              <a:t> check list, that clarifies both how the restaurant industry can run responsible and sustainable businesses and how we as an industry can work together to secure a better and more sustainable future.</a:t>
            </a:r>
          </a:p>
          <a:p>
            <a:pPr marL="0" indent="0">
              <a:buNone/>
            </a:pPr>
            <a:r>
              <a:rPr lang="en-US" sz="1000" dirty="0">
                <a:solidFill>
                  <a:srgbClr val="000000"/>
                </a:solidFill>
                <a:latin typeface="Abadi" panose="020B0604020104020204" pitchFamily="34" charset="0"/>
              </a:rPr>
              <a:t>REGA is the world's first industry initiative </a:t>
            </a:r>
            <a:r>
              <a:rPr lang="en-US" sz="1000" dirty="0" err="1">
                <a:solidFill>
                  <a:srgbClr val="000000"/>
                </a:solidFill>
                <a:latin typeface="Abadi" panose="020B0604020104020204" pitchFamily="34" charset="0"/>
              </a:rPr>
              <a:t>focussing</a:t>
            </a:r>
            <a:r>
              <a:rPr lang="en-US" sz="1000" dirty="0">
                <a:solidFill>
                  <a:srgbClr val="000000"/>
                </a:solidFill>
                <a:latin typeface="Abadi" panose="020B0604020104020204" pitchFamily="34" charset="0"/>
              </a:rPr>
              <a:t> on social responsibility and is also a stamp of quality for its members, proving the highest level of commitment to social responsibility for the restaurant industry in the world. </a:t>
            </a:r>
          </a:p>
          <a:p>
            <a:endParaRPr lang="da-DK" sz="700" dirty="0">
              <a:solidFill>
                <a:srgbClr val="000000"/>
              </a:solidFill>
            </a:endParaRPr>
          </a:p>
        </p:txBody>
      </p:sp>
    </p:spTree>
    <p:extLst>
      <p:ext uri="{BB962C8B-B14F-4D97-AF65-F5344CB8AC3E}">
        <p14:creationId xmlns:p14="http://schemas.microsoft.com/office/powerpoint/2010/main" val="428511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9E98607-4C1D-4432-B16A-A587A17B5EE3}"/>
              </a:ext>
            </a:extLst>
          </p:cNvPr>
          <p:cNvSpPr txBox="1"/>
          <p:nvPr/>
        </p:nvSpPr>
        <p:spPr>
          <a:xfrm>
            <a:off x="3043403" y="1563879"/>
            <a:ext cx="5886952" cy="3452502"/>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en-US" sz="4000" kern="1200" dirty="0">
                <a:solidFill>
                  <a:srgbClr val="FFFFFF"/>
                </a:solidFill>
                <a:latin typeface="+mj-lt"/>
                <a:ea typeface="+mj-ea"/>
                <a:cs typeface="+mj-cs"/>
              </a:rPr>
              <a:t>Human rights and Anti-corruption</a:t>
            </a:r>
          </a:p>
          <a:p>
            <a:pPr algn="ctr">
              <a:lnSpc>
                <a:spcPct val="90000"/>
              </a:lnSpc>
              <a:spcBef>
                <a:spcPct val="0"/>
              </a:spcBef>
              <a:spcAft>
                <a:spcPts val="600"/>
              </a:spcAft>
            </a:pPr>
            <a:endParaRPr lang="en-US" sz="2900" kern="1200" dirty="0">
              <a:solidFill>
                <a:srgbClr val="FFFFFF"/>
              </a:solidFill>
              <a:latin typeface="+mj-lt"/>
              <a:ea typeface="+mj-ea"/>
              <a:cs typeface="+mj-cs"/>
            </a:endParaRPr>
          </a:p>
          <a:p>
            <a:pPr algn="ctr">
              <a:lnSpc>
                <a:spcPct val="90000"/>
              </a:lnSpc>
              <a:spcBef>
                <a:spcPct val="0"/>
              </a:spcBef>
              <a:spcAft>
                <a:spcPts val="600"/>
              </a:spcAft>
            </a:pPr>
            <a:r>
              <a:rPr lang="en-US" sz="1900" dirty="0">
                <a:solidFill>
                  <a:schemeClr val="bg1"/>
                </a:solidFill>
              </a:rPr>
              <a:t>In our work with social responsibility, we strive to ensure financial sustainability by focusing on anti-corruption and human rights. This means that we have established a management system where we can demonstrate that we seek to prevent all forms of corruption and that we are dealing with risks of adverse effects on human dignity in relation to our business. </a:t>
            </a:r>
          </a:p>
          <a:p>
            <a:pPr algn="ctr">
              <a:lnSpc>
                <a:spcPct val="90000"/>
              </a:lnSpc>
              <a:spcBef>
                <a:spcPct val="0"/>
              </a:spcBef>
              <a:spcAft>
                <a:spcPts val="600"/>
              </a:spcAft>
            </a:pPr>
            <a:r>
              <a:rPr lang="en-US" sz="1900" dirty="0">
                <a:solidFill>
                  <a:schemeClr val="bg1"/>
                </a:solidFill>
              </a:rPr>
              <a:t>Specifically, this means that we have developed guidelines, and that we continuously assess whether the guidelines work. The system for establishing a management system is well defined by the OECD Guidelines on Multinational Companies. </a:t>
            </a:r>
          </a:p>
          <a:p>
            <a:pPr algn="ctr">
              <a:lnSpc>
                <a:spcPct val="90000"/>
              </a:lnSpc>
              <a:spcBef>
                <a:spcPct val="0"/>
              </a:spcBef>
              <a:spcAft>
                <a:spcPts val="600"/>
              </a:spcAft>
            </a:pPr>
            <a:r>
              <a:rPr lang="en-US" sz="1900" dirty="0">
                <a:solidFill>
                  <a:schemeClr val="bg1"/>
                </a:solidFill>
              </a:rPr>
              <a:t>Our goal is to become transparent by implementing, defining and develop guidelines to our leaders, staff and suppliers by dealing with the 2004 UN Convention on Anti-Corruption and the UN Guidelines on Human Rights and Business. </a:t>
            </a:r>
          </a:p>
          <a:p>
            <a:pPr algn="ctr">
              <a:lnSpc>
                <a:spcPct val="90000"/>
              </a:lnSpc>
              <a:spcBef>
                <a:spcPct val="0"/>
              </a:spcBef>
              <a:spcAft>
                <a:spcPts val="600"/>
              </a:spcAft>
            </a:pPr>
            <a:r>
              <a:rPr lang="en-US" sz="1900" dirty="0">
                <a:solidFill>
                  <a:schemeClr val="bg1"/>
                </a:solidFill>
              </a:rPr>
              <a:t>Examples of what we need to deal with in efforts to prevent all corruption are the handling of political contributions, sponsorships, etc., guidelines for gifts and prevention of nepotism. And we must deal with the possible effects on all human rights (there are 48). Some rights will not have the risk of having an impact, but most will identify risks of negative impacts of around 20 rights.</a:t>
            </a:r>
          </a:p>
        </p:txBody>
      </p:sp>
    </p:spTree>
    <p:extLst>
      <p:ext uri="{BB962C8B-B14F-4D97-AF65-F5344CB8AC3E}">
        <p14:creationId xmlns:p14="http://schemas.microsoft.com/office/powerpoint/2010/main" val="91610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937793"/>
            <a:ext cx="10668000" cy="1954264"/>
          </a:xfrm>
        </p:spPr>
        <p:txBody>
          <a:bodyPr rtlCol="0">
            <a:normAutofit/>
          </a:bodyPr>
          <a:lstStyle/>
          <a:p>
            <a:pPr rtl="0"/>
            <a:r>
              <a:rPr lang="da-DK" noProof="1">
                <a:solidFill>
                  <a:schemeClr val="accent1">
                    <a:lumMod val="50000"/>
                  </a:schemeClr>
                </a:solidFill>
              </a:rPr>
              <a:t>Thank you!</a:t>
            </a:r>
          </a:p>
        </p:txBody>
      </p:sp>
      <p:sp>
        <p:nvSpPr>
          <p:cNvPr id="10" name="Pladsholder til tekst 9"/>
          <p:cNvSpPr>
            <a:spLocks noGrp="1"/>
          </p:cNvSpPr>
          <p:nvPr>
            <p:ph type="subTitle" idx="1"/>
          </p:nvPr>
        </p:nvSpPr>
        <p:spPr>
          <a:xfrm>
            <a:off x="1104900" y="3410586"/>
            <a:ext cx="10668000" cy="864916"/>
          </a:xfrm>
        </p:spPr>
        <p:txBody>
          <a:bodyPr rtlCol="0"/>
          <a:lstStyle/>
          <a:p>
            <a:pPr rtl="0"/>
            <a:r>
              <a:rPr lang="da-DK" noProof="1">
                <a:solidFill>
                  <a:schemeClr val="accent1">
                    <a:lumMod val="50000"/>
                  </a:schemeClr>
                </a:solidFill>
              </a:rPr>
              <a:t>www.cofoco.dk</a:t>
            </a:r>
          </a:p>
        </p:txBody>
      </p:sp>
      <p:grpSp>
        <p:nvGrpSpPr>
          <p:cNvPr id="4" name="Gruppe 3" descr="Kontaktoplysninger">
            <a:extLst>
              <a:ext uri="{FF2B5EF4-FFF2-40B4-BE49-F238E27FC236}">
                <a16:creationId xmlns:a16="http://schemas.microsoft.com/office/drawing/2014/main" id="{7F885A9A-7631-4DEB-AF93-A3F92A737491}"/>
              </a:ext>
            </a:extLst>
          </p:cNvPr>
          <p:cNvGrpSpPr/>
          <p:nvPr/>
        </p:nvGrpSpPr>
        <p:grpSpPr>
          <a:xfrm>
            <a:off x="4886235" y="4667018"/>
            <a:ext cx="3736770" cy="1342976"/>
            <a:chOff x="4389109" y="4393167"/>
            <a:chExt cx="3413780" cy="1596507"/>
          </a:xfrm>
        </p:grpSpPr>
        <p:sp>
          <p:nvSpPr>
            <p:cNvPr id="12" name="Undertitel 2">
              <a:extLst>
                <a:ext uri="{FF2B5EF4-FFF2-40B4-BE49-F238E27FC236}">
                  <a16:creationId xmlns:a16="http://schemas.microsoft.com/office/drawing/2014/main" id="{0482C242-6865-4FF8-811E-AD916C5E5ACC}"/>
                </a:ext>
              </a:extLst>
            </p:cNvPr>
            <p:cNvSpPr txBox="1">
              <a:spLocks/>
            </p:cNvSpPr>
            <p:nvPr/>
          </p:nvSpPr>
          <p:spPr>
            <a:xfrm>
              <a:off x="4904618" y="4393167"/>
              <a:ext cx="2898271"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da-DK" dirty="0">
                  <a:solidFill>
                    <a:schemeClr val="accent1">
                      <a:lumMod val="50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https://www.instagram.com/cofocodk/</a:t>
              </a:r>
              <a:endParaRPr kumimoji="0" lang="da-DK" u="none" strike="noStrike" kern="1200" cap="none" spc="200" normalizeH="0" baseline="0" noProof="1">
                <a:ln>
                  <a:noFill/>
                </a:ln>
                <a:solidFill>
                  <a:schemeClr val="accent1">
                    <a:lumMod val="50000"/>
                  </a:schemeClr>
                </a:solidFill>
                <a:effectLst/>
                <a:uLnTx/>
                <a:uFillTx/>
                <a:latin typeface="Abadi" panose="020B0604020104020204" pitchFamily="34" charset="0"/>
                <a:cs typeface="Gill Sans" panose="020B0502020104020203" pitchFamily="34" charset="-79"/>
              </a:endParaRPr>
            </a:p>
          </p:txBody>
        </p:sp>
        <p:sp>
          <p:nvSpPr>
            <p:cNvPr id="13" name="Pladsholder til tekst 17">
              <a:extLst>
                <a:ext uri="{FF2B5EF4-FFF2-40B4-BE49-F238E27FC236}">
                  <a16:creationId xmlns:a16="http://schemas.microsoft.com/office/drawing/2014/main" id="{FA605DA6-D2AE-4E36-8736-4375748596C0}"/>
                </a:ext>
              </a:extLst>
            </p:cNvPr>
            <p:cNvSpPr txBox="1">
              <a:spLocks/>
            </p:cNvSpPr>
            <p:nvPr/>
          </p:nvSpPr>
          <p:spPr>
            <a:xfrm>
              <a:off x="4904619" y="5006245"/>
              <a:ext cx="2898267" cy="39086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rgbClr val="00B0F0"/>
                </a:buClr>
              </a:pPr>
              <a:r>
                <a:rPr lang="da-DK" u="none" strike="noStrike" kern="1200" cap="none" spc="200" normalizeH="0" noProof="1">
                  <a:ln>
                    <a:noFill/>
                  </a:ln>
                  <a:solidFill>
                    <a:srgbClr val="2F3342"/>
                  </a:solidFill>
                  <a:effectLst/>
                  <a:uLnTx/>
                  <a:uFillTx/>
                  <a:latin typeface="+mj-lt"/>
                  <a:cs typeface="Gill Sans Light" panose="020B0302020104020203" pitchFamily="34" charset="-79"/>
                </a:rPr>
                <a:t>+</a:t>
              </a:r>
              <a:r>
                <a:rPr lang="da-DK" spc="200" noProof="1">
                  <a:solidFill>
                    <a:srgbClr val="2F3342"/>
                  </a:solidFill>
                  <a:latin typeface="+mj-lt"/>
                  <a:cs typeface="Gill Sans Light" panose="020B0302020104020203" pitchFamily="34" charset="-79"/>
                </a:rPr>
                <a:t>45 70 70 15 88</a:t>
              </a:r>
              <a:endParaRPr kumimoji="0" lang="da-DK" u="none" strike="noStrike" kern="1200" cap="none" spc="200" normalizeH="0" baseline="0" noProof="1">
                <a:ln>
                  <a:noFill/>
                </a:ln>
                <a:solidFill>
                  <a:srgbClr val="2F3342"/>
                </a:solidFill>
                <a:effectLst/>
                <a:uLnTx/>
                <a:uFillTx/>
                <a:latin typeface="+mj-lt"/>
                <a:cs typeface="Gill Sans Light" panose="020B0302020104020203" pitchFamily="34" charset="-79"/>
              </a:endParaRPr>
            </a:p>
          </p:txBody>
        </p:sp>
        <p:sp>
          <p:nvSpPr>
            <p:cNvPr id="14" name="Pladsholder til tekst 18">
              <a:extLst>
                <a:ext uri="{FF2B5EF4-FFF2-40B4-BE49-F238E27FC236}">
                  <a16:creationId xmlns:a16="http://schemas.microsoft.com/office/drawing/2014/main" id="{DE3972FF-9F48-40A0-A03E-7A4DAC9D0CAA}"/>
                </a:ext>
              </a:extLst>
            </p:cNvPr>
            <p:cNvSpPr txBox="1">
              <a:spLocks/>
            </p:cNvSpPr>
            <p:nvPr/>
          </p:nvSpPr>
          <p:spPr>
            <a:xfrm>
              <a:off x="4904619" y="5671609"/>
              <a:ext cx="2898267" cy="24859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da-DK" spc="200" noProof="1">
                  <a:solidFill>
                    <a:srgbClr val="2F3342"/>
                  </a:solidFill>
                  <a:latin typeface="+mj-lt"/>
                  <a:cs typeface="Gill Sans Light" panose="020B0302020104020203" pitchFamily="34" charset="-79"/>
                </a:rPr>
                <a:t>info</a:t>
              </a:r>
              <a:r>
                <a:rPr lang="da-DK" u="none" strike="noStrike" kern="1200" cap="none" spc="200" normalizeH="0" noProof="1">
                  <a:ln>
                    <a:noFill/>
                  </a:ln>
                  <a:solidFill>
                    <a:srgbClr val="2F3342"/>
                  </a:solidFill>
                  <a:effectLst/>
                  <a:uLnTx/>
                  <a:uFillTx/>
                  <a:latin typeface="+mj-lt"/>
                  <a:cs typeface="Gill Sans Light" panose="020B0302020104020203" pitchFamily="34" charset="-79"/>
                </a:rPr>
                <a:t>@cofoco.dk</a:t>
              </a:r>
            </a:p>
          </p:txBody>
        </p:sp>
        <p:grpSp>
          <p:nvGrpSpPr>
            <p:cNvPr id="7" name="Gruppe 6">
              <a:extLst>
                <a:ext uri="{FF2B5EF4-FFF2-40B4-BE49-F238E27FC236}">
                  <a16:creationId xmlns:a16="http://schemas.microsoft.com/office/drawing/2014/main" id="{0F1A30CF-02FC-4499-8444-E78C20236A5F}"/>
                </a:ext>
              </a:extLst>
            </p:cNvPr>
            <p:cNvGrpSpPr/>
            <p:nvPr/>
          </p:nvGrpSpPr>
          <p:grpSpPr>
            <a:xfrm>
              <a:off x="4389109" y="4393168"/>
              <a:ext cx="362190" cy="1596506"/>
              <a:chOff x="6582150" y="5034270"/>
              <a:chExt cx="218900" cy="964893"/>
            </a:xfrm>
          </p:grpSpPr>
          <p:pic>
            <p:nvPicPr>
              <p:cNvPr id="8" name="Grafik 7" descr="Bruger" title="Ikon – oplægsholderens navn">
                <a:extLst>
                  <a:ext uri="{FF2B5EF4-FFF2-40B4-BE49-F238E27FC236}">
                    <a16:creationId xmlns:a16="http://schemas.microsoft.com/office/drawing/2014/main" id="{5A320BC1-9054-4BAF-A591-EA9FEE62773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9" name="Grafik 8" descr="Konvolut" title="Ikon – oplægsholderens mailadresse">
                <a:extLst>
                  <a:ext uri="{FF2B5EF4-FFF2-40B4-BE49-F238E27FC236}">
                    <a16:creationId xmlns:a16="http://schemas.microsoft.com/office/drawing/2014/main" id="{843585A3-CB4F-4A6C-AEF7-05BE3D4F34B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780263"/>
                <a:ext cx="218900" cy="218900"/>
              </a:xfrm>
              <a:prstGeom prst="rect">
                <a:avLst/>
              </a:prstGeom>
            </p:spPr>
          </p:pic>
          <p:pic>
            <p:nvPicPr>
              <p:cNvPr id="11" name="Grafik 10" descr="Smartphone" title="Ikon – oplægsholderens telefonnummer">
                <a:extLst>
                  <a:ext uri="{FF2B5EF4-FFF2-40B4-BE49-F238E27FC236}">
                    <a16:creationId xmlns:a16="http://schemas.microsoft.com/office/drawing/2014/main" id="{5AE7BFEB-7DC8-4EFF-A908-02F9CA1E098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388742"/>
                <a:ext cx="218900" cy="218900"/>
              </a:xfrm>
              <a:prstGeom prst="rect">
                <a:avLst/>
              </a:prstGeom>
            </p:spPr>
          </p:pic>
        </p:grpSp>
      </p:grpSp>
      <p:pic>
        <p:nvPicPr>
          <p:cNvPr id="3" name="Billede 2">
            <a:extLst>
              <a:ext uri="{FF2B5EF4-FFF2-40B4-BE49-F238E27FC236}">
                <a16:creationId xmlns:a16="http://schemas.microsoft.com/office/drawing/2014/main" id="{769FC6C3-3F20-4E49-8861-21986ED172CA}"/>
              </a:ext>
            </a:extLst>
          </p:cNvPr>
          <p:cNvPicPr>
            <a:picLocks noChangeAspect="1"/>
          </p:cNvPicPr>
          <p:nvPr/>
        </p:nvPicPr>
        <p:blipFill>
          <a:blip r:embed="rId10"/>
          <a:stretch>
            <a:fillRect/>
          </a:stretch>
        </p:blipFill>
        <p:spPr>
          <a:xfrm>
            <a:off x="4904686" y="4709813"/>
            <a:ext cx="342900" cy="304800"/>
          </a:xfrm>
          <a:prstGeom prst="rect">
            <a:avLst/>
          </a:prstGeom>
        </p:spPr>
      </p:pic>
    </p:spTree>
    <p:extLst>
      <p:ext uri="{BB962C8B-B14F-4D97-AF65-F5344CB8AC3E}">
        <p14:creationId xmlns:p14="http://schemas.microsoft.com/office/powerpoint/2010/main" val="5625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6E2EEF-D7A9-4291-B9AA-2C2BA70D7968}"/>
              </a:ext>
            </a:extLst>
          </p:cNvPr>
          <p:cNvPicPr>
            <a:picLocks noChangeAspect="1"/>
          </p:cNvPicPr>
          <p:nvPr/>
        </p:nvPicPr>
        <p:blipFill>
          <a:blip r:embed="rId3"/>
          <a:stretch>
            <a:fillRect/>
          </a:stretch>
        </p:blipFill>
        <p:spPr>
          <a:xfrm>
            <a:off x="6969501" y="5463027"/>
            <a:ext cx="2607342" cy="1287169"/>
          </a:xfrm>
          <a:prstGeom prst="rect">
            <a:avLst/>
          </a:prstGeom>
        </p:spPr>
      </p:pic>
      <p:sp>
        <p:nvSpPr>
          <p:cNvPr id="20" name="Pladsholder til tekst 19">
            <a:extLst>
              <a:ext uri="{FF2B5EF4-FFF2-40B4-BE49-F238E27FC236}">
                <a16:creationId xmlns:a16="http://schemas.microsoft.com/office/drawing/2014/main" id="{1A5AD738-856D-4A85-B701-C986789D9E82}"/>
              </a:ext>
            </a:extLst>
          </p:cNvPr>
          <p:cNvSpPr>
            <a:spLocks noGrp="1"/>
          </p:cNvSpPr>
          <p:nvPr>
            <p:ph type="body" idx="71"/>
          </p:nvPr>
        </p:nvSpPr>
        <p:spPr>
          <a:xfrm>
            <a:off x="7239002" y="1842060"/>
            <a:ext cx="4393295" cy="465997"/>
          </a:xfrm>
        </p:spPr>
        <p:txBody>
          <a:bodyPr rtlCol="0"/>
          <a:lstStyle/>
          <a:p>
            <a:pPr rtl="0"/>
            <a:r>
              <a:rPr lang="da-DK" dirty="0" err="1">
                <a:latin typeface="Abadi" panose="020B0604020104020204" pitchFamily="34" charset="0"/>
              </a:rPr>
              <a:t>Owner</a:t>
            </a:r>
            <a:r>
              <a:rPr lang="da-DK" dirty="0">
                <a:latin typeface="Abadi" panose="020B0604020104020204" pitchFamily="34" charset="0"/>
              </a:rPr>
              <a:t> and </a:t>
            </a:r>
            <a:r>
              <a:rPr lang="da-DK" dirty="0" err="1">
                <a:latin typeface="Abadi" panose="020B0604020104020204" pitchFamily="34" charset="0"/>
              </a:rPr>
              <a:t>Ceo</a:t>
            </a:r>
            <a:endParaRPr lang="da-DK" dirty="0">
              <a:latin typeface="Abadi" panose="020B0604020104020204" pitchFamily="34" charset="0"/>
            </a:endParaRPr>
          </a:p>
        </p:txBody>
      </p:sp>
      <p:sp>
        <p:nvSpPr>
          <p:cNvPr id="5" name="Titel 4">
            <a:extLst>
              <a:ext uri="{FF2B5EF4-FFF2-40B4-BE49-F238E27FC236}">
                <a16:creationId xmlns:a16="http://schemas.microsoft.com/office/drawing/2014/main" id="{E4312565-5F29-4C96-B5A2-E1EAE5CB5138}"/>
              </a:ext>
            </a:extLst>
          </p:cNvPr>
          <p:cNvSpPr>
            <a:spLocks noGrp="1"/>
          </p:cNvSpPr>
          <p:nvPr>
            <p:ph type="title"/>
          </p:nvPr>
        </p:nvSpPr>
        <p:spPr>
          <a:xfrm>
            <a:off x="7239002" y="1454055"/>
            <a:ext cx="4393296" cy="291270"/>
          </a:xfrm>
        </p:spPr>
        <p:txBody>
          <a:bodyPr rtlCol="0"/>
          <a:lstStyle/>
          <a:p>
            <a:pPr rtl="0"/>
            <a:r>
              <a:rPr lang="da-DK" sz="2000" dirty="0" err="1">
                <a:solidFill>
                  <a:schemeClr val="accent5">
                    <a:lumMod val="50000"/>
                  </a:schemeClr>
                </a:solidFill>
                <a:latin typeface="Abadi" panose="020B0604020104020204" pitchFamily="34" charset="0"/>
              </a:rPr>
              <a:t>Foreword</a:t>
            </a:r>
            <a:r>
              <a:rPr lang="da-DK" sz="2000" dirty="0">
                <a:solidFill>
                  <a:schemeClr val="accent5">
                    <a:lumMod val="50000"/>
                  </a:schemeClr>
                </a:solidFill>
                <a:latin typeface="Abadi" panose="020B0604020104020204" pitchFamily="34" charset="0"/>
              </a:rPr>
              <a:t> by Christian Lytje</a:t>
            </a:r>
          </a:p>
        </p:txBody>
      </p:sp>
      <p:sp>
        <p:nvSpPr>
          <p:cNvPr id="14" name="Kombinationstegning 27">
            <a:extLst>
              <a:ext uri="{FF2B5EF4-FFF2-40B4-BE49-F238E27FC236}">
                <a16:creationId xmlns:a16="http://schemas.microsoft.com/office/drawing/2014/main" id="{944C982A-D694-43A6-9330-50F554BC24A2}"/>
              </a:ext>
              <a:ext uri="{C183D7F6-B498-43B3-948B-1728B52AA6E4}">
                <adec:decorative xmlns:adec="http://schemas.microsoft.com/office/drawing/2017/decorative" val="1"/>
              </a:ext>
            </a:extLst>
          </p:cNvPr>
          <p:cNvSpPr/>
          <p:nvPr/>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da-DK" sz="2700"/>
          </a:p>
        </p:txBody>
      </p:sp>
      <p:pic>
        <p:nvPicPr>
          <p:cNvPr id="2" name="Billede 1">
            <a:extLst>
              <a:ext uri="{FF2B5EF4-FFF2-40B4-BE49-F238E27FC236}">
                <a16:creationId xmlns:a16="http://schemas.microsoft.com/office/drawing/2014/main" id="{672E3461-D055-4C8C-A2B7-59EB19B89A84}"/>
              </a:ext>
            </a:extLst>
          </p:cNvPr>
          <p:cNvPicPr>
            <a:picLocks noChangeAspect="1"/>
          </p:cNvPicPr>
          <p:nvPr/>
        </p:nvPicPr>
        <p:blipFill>
          <a:blip r:embed="rId4"/>
          <a:stretch>
            <a:fillRect/>
          </a:stretch>
        </p:blipFill>
        <p:spPr>
          <a:xfrm>
            <a:off x="1104900" y="564785"/>
            <a:ext cx="5298231" cy="5728429"/>
          </a:xfrm>
          <a:prstGeom prst="rect">
            <a:avLst/>
          </a:prstGeom>
        </p:spPr>
      </p:pic>
      <p:sp>
        <p:nvSpPr>
          <p:cNvPr id="4" name="Pladsholder til billede 3">
            <a:extLst>
              <a:ext uri="{FF2B5EF4-FFF2-40B4-BE49-F238E27FC236}">
                <a16:creationId xmlns:a16="http://schemas.microsoft.com/office/drawing/2014/main" id="{0A155450-2608-4B64-8942-1B03DAA05A58}"/>
              </a:ext>
            </a:extLst>
          </p:cNvPr>
          <p:cNvSpPr>
            <a:spLocks noGrp="1"/>
          </p:cNvSpPr>
          <p:nvPr>
            <p:ph type="pic" sz="quarter" idx="13"/>
          </p:nvPr>
        </p:nvSpPr>
        <p:spPr>
          <a:xfrm>
            <a:off x="1104900" y="0"/>
            <a:ext cx="5989952" cy="6858001"/>
          </a:xfrm>
        </p:spPr>
      </p:sp>
      <p:sp>
        <p:nvSpPr>
          <p:cNvPr id="8" name="Tekstfelt 7">
            <a:extLst>
              <a:ext uri="{FF2B5EF4-FFF2-40B4-BE49-F238E27FC236}">
                <a16:creationId xmlns:a16="http://schemas.microsoft.com/office/drawing/2014/main" id="{BDCF1C2E-A177-45AF-B3DA-CDEC10FD6C56}"/>
              </a:ext>
            </a:extLst>
          </p:cNvPr>
          <p:cNvSpPr txBox="1"/>
          <p:nvPr/>
        </p:nvSpPr>
        <p:spPr>
          <a:xfrm>
            <a:off x="6890176" y="2416039"/>
            <a:ext cx="4742121" cy="3046988"/>
          </a:xfrm>
          <a:prstGeom prst="rect">
            <a:avLst/>
          </a:prstGeom>
          <a:noFill/>
        </p:spPr>
        <p:txBody>
          <a:bodyPr wrap="square" rtlCol="0">
            <a:spAutoFit/>
          </a:bodyPr>
          <a:lstStyle/>
          <a:p>
            <a:r>
              <a:rPr lang="en-US" sz="1200" dirty="0">
                <a:solidFill>
                  <a:schemeClr val="accent5">
                    <a:lumMod val="50000"/>
                  </a:schemeClr>
                </a:solidFill>
                <a:latin typeface="Abadi" panose="020B0604020104020204" pitchFamily="34" charset="0"/>
              </a:rPr>
              <a:t>This is our first Communication on Progress report and it underlines our engagement towards working in a sustainable way in collaboration with our guest and our employees.</a:t>
            </a:r>
          </a:p>
          <a:p>
            <a:r>
              <a:rPr lang="en-US" sz="1200" dirty="0">
                <a:solidFill>
                  <a:schemeClr val="accent5">
                    <a:lumMod val="50000"/>
                  </a:schemeClr>
                </a:solidFill>
                <a:latin typeface="Abadi" panose="020B0604020104020204" pitchFamily="34" charset="0"/>
              </a:rPr>
              <a:t>It also celebrates our commitment with the UN Global Compact, which we formalized last year. </a:t>
            </a:r>
          </a:p>
          <a:p>
            <a:r>
              <a:rPr lang="en-US" sz="1200" dirty="0">
                <a:solidFill>
                  <a:schemeClr val="accent5">
                    <a:lumMod val="50000"/>
                  </a:schemeClr>
                </a:solidFill>
                <a:latin typeface="Abadi" panose="020B0604020104020204" pitchFamily="34" charset="0"/>
              </a:rPr>
              <a:t>We have committed ourselves to support the Ten Principles, which have guided and inspired the structure of our overall Corporate Social Responsibility.</a:t>
            </a:r>
          </a:p>
          <a:p>
            <a:r>
              <a:rPr lang="en-US" sz="1200" dirty="0">
                <a:solidFill>
                  <a:schemeClr val="accent5">
                    <a:lumMod val="50000"/>
                  </a:schemeClr>
                </a:solidFill>
                <a:latin typeface="Abadi" panose="020B0604020104020204" pitchFamily="34" charset="0"/>
              </a:rPr>
              <a:t>In many ways we feel we have worked sustainably since we started opening restaurants in 2004 - using our common sense working with products in season, preferably grown locally and organic, respecting our colleagues and being aware that we treat our employees and our surroundings with respect.</a:t>
            </a:r>
          </a:p>
          <a:p>
            <a:r>
              <a:rPr lang="en-US" sz="1200" dirty="0">
                <a:solidFill>
                  <a:schemeClr val="accent5">
                    <a:lumMod val="50000"/>
                  </a:schemeClr>
                </a:solidFill>
                <a:latin typeface="Abadi" panose="020B0604020104020204" pitchFamily="34" charset="0"/>
              </a:rPr>
              <a:t>Action speaks louder than words, but sometimes you have to write things down to maximize the effect, and by making this report we take yet another step towards a better future.</a:t>
            </a:r>
            <a:endParaRPr lang="da-DK" sz="1200" dirty="0">
              <a:solidFill>
                <a:schemeClr val="accent5">
                  <a:lumMod val="50000"/>
                </a:schemeClr>
              </a:solidFill>
              <a:latin typeface="Abadi" panose="020B0604020104020204" pitchFamily="34" charset="0"/>
            </a:endParaRPr>
          </a:p>
        </p:txBody>
      </p:sp>
    </p:spTree>
    <p:extLst>
      <p:ext uri="{BB962C8B-B14F-4D97-AF65-F5344CB8AC3E}">
        <p14:creationId xmlns:p14="http://schemas.microsoft.com/office/powerpoint/2010/main" val="381251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CC151D-3E87-49F8-947C-F3CD2D5C3781}"/>
              </a:ext>
            </a:extLst>
          </p:cNvPr>
          <p:cNvSpPr>
            <a:spLocks noGrp="1"/>
          </p:cNvSpPr>
          <p:nvPr>
            <p:ph type="title"/>
          </p:nvPr>
        </p:nvSpPr>
        <p:spPr>
          <a:xfrm>
            <a:off x="6495958" y="141552"/>
            <a:ext cx="5277333"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	WHO WE ARE</a:t>
            </a:r>
          </a:p>
        </p:txBody>
      </p:sp>
      <p:sp>
        <p:nvSpPr>
          <p:cNvPr id="88" name="Freeform: Shape 83">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lede 2" descr="Et billede, der indeholder stol, bord, vindue, spiser&#10;&#10;Automatisk genereret beskrivelse">
            <a:extLst>
              <a:ext uri="{FF2B5EF4-FFF2-40B4-BE49-F238E27FC236}">
                <a16:creationId xmlns:a16="http://schemas.microsoft.com/office/drawing/2014/main" id="{5524E1AF-3474-4E2D-A492-F5AA32889B1D}"/>
              </a:ext>
            </a:extLst>
          </p:cNvPr>
          <p:cNvPicPr>
            <a:picLocks noChangeAspect="1"/>
          </p:cNvPicPr>
          <p:nvPr/>
        </p:nvPicPr>
        <p:blipFill rotWithShape="1">
          <a:blip r:embed="rId3"/>
          <a:srcRect t="13335" r="-4" b="1878"/>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89" name="Freeform: Shape 85">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lede 6">
            <a:extLst>
              <a:ext uri="{FF2B5EF4-FFF2-40B4-BE49-F238E27FC236}">
                <a16:creationId xmlns:a16="http://schemas.microsoft.com/office/drawing/2014/main" id="{A88A5214-8D8A-405B-88A9-B88F679D1FE5}"/>
              </a:ext>
            </a:extLst>
          </p:cNvPr>
          <p:cNvPicPr>
            <a:picLocks noChangeAspect="1"/>
          </p:cNvPicPr>
          <p:nvPr/>
        </p:nvPicPr>
        <p:blipFill rotWithShape="1">
          <a:blip r:embed="rId4"/>
          <a:srcRect t="20570" r="2" b="4778"/>
          <a:stretch/>
        </p:blipFill>
        <p:spPr>
          <a:xfrm>
            <a:off x="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4" name="Pladsholder til tekst 3"/>
          <p:cNvSpPr>
            <a:spLocks noGrp="1"/>
          </p:cNvSpPr>
          <p:nvPr>
            <p:ph type="body" idx="13"/>
          </p:nvPr>
        </p:nvSpPr>
        <p:spPr>
          <a:xfrm>
            <a:off x="6331366" y="1324947"/>
            <a:ext cx="5301966" cy="4728719"/>
          </a:xfrm>
        </p:spPr>
        <p:txBody>
          <a:bodyPr vert="horz" lIns="91440" tIns="45720" rIns="91440" bIns="45720" rtlCol="0" anchor="t">
            <a:normAutofit/>
          </a:bodyPr>
          <a:lstStyle/>
          <a:p>
            <a:pPr indent="-228600">
              <a:buFont typeface="Arial" panose="020B0604020202020204" pitchFamily="34" charset="0"/>
              <a:buChar char="•"/>
            </a:pPr>
            <a:r>
              <a:rPr lang="en-US" sz="1000" dirty="0">
                <a:solidFill>
                  <a:schemeClr val="tx1"/>
                </a:solidFill>
              </a:rPr>
              <a:t>We strive to create surroundings where our guests can feel at home. Surroundings that embraces and allows them to create new desires and traditions. Cofoco was founded on the belief that the good meal should not be expensive. We wanted to create restaurants that made it possible to eat out and get new inspiration.</a:t>
            </a:r>
          </a:p>
          <a:p>
            <a:pPr indent="-228600">
              <a:buFont typeface="Arial" panose="020B0604020202020204" pitchFamily="34" charset="0"/>
              <a:buChar char="•"/>
            </a:pPr>
            <a:r>
              <a:rPr lang="en-US" sz="1000" dirty="0">
                <a:solidFill>
                  <a:schemeClr val="tx1"/>
                </a:solidFill>
              </a:rPr>
              <a:t>We have done that since 2004, and the vision will live in the years to come.</a:t>
            </a:r>
          </a:p>
          <a:p>
            <a:pPr indent="-228600">
              <a:buFont typeface="Arial" panose="020B0604020202020204" pitchFamily="34" charset="0"/>
              <a:buChar char="•"/>
            </a:pPr>
            <a:r>
              <a:rPr lang="en-US" sz="1000" dirty="0">
                <a:solidFill>
                  <a:schemeClr val="tx1"/>
                </a:solidFill>
              </a:rPr>
              <a:t>Copenhagen Food Collective is a community- a collective where we all gather around for the love of the good meal. We - from floor to kitchen - believe that cooperation creates value. That if we lift together, we can surpass both ours and our guest’s expectations.</a:t>
            </a:r>
          </a:p>
          <a:p>
            <a:pPr indent="-228600">
              <a:buFont typeface="Arial" panose="020B0604020202020204" pitchFamily="34" charset="0"/>
              <a:buChar char="•"/>
            </a:pPr>
            <a:r>
              <a:rPr lang="en-US" sz="1000" dirty="0">
                <a:solidFill>
                  <a:schemeClr val="tx1"/>
                </a:solidFill>
              </a:rPr>
              <a:t>It also sets demands. From the raw materials  to the experience we create, but also as a whole. We are always looking forward to lifting the level of our industry, making sustainability, animal welfare, human rights and ecology part of our goals. We will continue to renew the restaurant scene and ourselves so that we can continue to present new experiences in Copenhagen.</a:t>
            </a:r>
          </a:p>
        </p:txBody>
      </p:sp>
    </p:spTree>
    <p:extLst>
      <p:ext uri="{BB962C8B-B14F-4D97-AF65-F5344CB8AC3E}">
        <p14:creationId xmlns:p14="http://schemas.microsoft.com/office/powerpoint/2010/main" val="39940657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2" name="Pladsholder til billede 11">
            <a:extLst>
              <a:ext uri="{FF2B5EF4-FFF2-40B4-BE49-F238E27FC236}">
                <a16:creationId xmlns:a16="http://schemas.microsoft.com/office/drawing/2014/main" id="{F8670FF9-480E-49A6-A069-BFCF6D699533}"/>
              </a:ext>
            </a:extLst>
          </p:cNvPr>
          <p:cNvPicPr>
            <a:picLocks noGrp="1" noChangeAspect="1"/>
          </p:cNvPicPr>
          <p:nvPr>
            <p:ph type="pic" sz="quarter" idx="87"/>
          </p:nvPr>
        </p:nvPicPr>
        <p:blipFill rotWithShape="1">
          <a:blip r:embed="rId3"/>
          <a:srcRect t="15909" r="-2" b="8050"/>
          <a:stretch/>
        </p:blipFill>
        <p:spPr>
          <a:xfrm>
            <a:off x="6185051"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7" name="Pladsholder til billede 6" descr="Et billede, der indeholder plade, bord, mad, skål&#10;&#10;Automatisk genereret beskrivelse">
            <a:extLst>
              <a:ext uri="{FF2B5EF4-FFF2-40B4-BE49-F238E27FC236}">
                <a16:creationId xmlns:a16="http://schemas.microsoft.com/office/drawing/2014/main" id="{72B0DD8F-386C-4DD5-8BDD-756ED5B72463}"/>
              </a:ext>
            </a:extLst>
          </p:cNvPr>
          <p:cNvPicPr>
            <a:picLocks noGrp="1" noChangeAspect="1"/>
          </p:cNvPicPr>
          <p:nvPr>
            <p:ph type="pic" sz="quarter" idx="56"/>
          </p:nvPr>
        </p:nvPicPr>
        <p:blipFill rotWithShape="1">
          <a:blip r:embed="rId4"/>
          <a:srcRect t="12491" r="-2" b="12489"/>
          <a:stretch/>
        </p:blipFill>
        <p:spPr>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17" name="Freeform: Shape 16">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a:extLst>
              <a:ext uri="{FF2B5EF4-FFF2-40B4-BE49-F238E27FC236}">
                <a16:creationId xmlns:a16="http://schemas.microsoft.com/office/drawing/2014/main" id="{C11E0449-C335-46DB-B971-B68D8522B501}"/>
              </a:ext>
            </a:extLst>
          </p:cNvPr>
          <p:cNvSpPr>
            <a:spLocks noGrp="1"/>
          </p:cNvSpPr>
          <p:nvPr>
            <p:ph type="title"/>
          </p:nvPr>
        </p:nvSpPr>
        <p:spPr>
          <a:xfrm>
            <a:off x="618064" y="2166721"/>
            <a:ext cx="3886199" cy="915035"/>
          </a:xfrm>
        </p:spPr>
        <p:txBody>
          <a:bodyPr vert="horz" lIns="91440" tIns="45720" rIns="91440" bIns="45720" rtlCol="0" anchor="ctr">
            <a:normAutofit/>
          </a:bodyPr>
          <a:lstStyle/>
          <a:p>
            <a:r>
              <a:rPr lang="en-US" sz="2800" kern="1200">
                <a:solidFill>
                  <a:schemeClr val="tx1"/>
                </a:solidFill>
                <a:latin typeface="+mj-lt"/>
                <a:ea typeface="+mj-ea"/>
                <a:cs typeface="+mj-cs"/>
              </a:rPr>
              <a:t>WHAT HAVE WE DONE?</a:t>
            </a:r>
          </a:p>
        </p:txBody>
      </p:sp>
      <p:sp>
        <p:nvSpPr>
          <p:cNvPr id="11" name="Pladsholder til tekst 10"/>
          <p:cNvSpPr>
            <a:spLocks noGrp="1"/>
          </p:cNvSpPr>
          <p:nvPr>
            <p:ph type="body" sz="quarter" idx="39"/>
          </p:nvPr>
        </p:nvSpPr>
        <p:spPr>
          <a:xfrm>
            <a:off x="618064" y="2982604"/>
            <a:ext cx="4620544" cy="1775994"/>
          </a:xfrm>
        </p:spPr>
        <p:txBody>
          <a:bodyPr vert="horz" lIns="91440" tIns="45720" rIns="91440" bIns="45720" rtlCol="0">
            <a:normAutofit fontScale="85000" lnSpcReduction="20000"/>
          </a:bodyPr>
          <a:lstStyle/>
          <a:p>
            <a:pPr>
              <a:lnSpc>
                <a:spcPct val="90000"/>
              </a:lnSpc>
              <a:spcAft>
                <a:spcPts val="600"/>
              </a:spcAft>
            </a:pPr>
            <a:r>
              <a:rPr lang="en-US" dirty="0"/>
              <a:t>Carbon free dining &amp; solar cell park (page 5)</a:t>
            </a:r>
          </a:p>
          <a:p>
            <a:pPr>
              <a:lnSpc>
                <a:spcPct val="90000"/>
              </a:lnSpc>
              <a:spcAft>
                <a:spcPts val="600"/>
              </a:spcAft>
            </a:pPr>
            <a:r>
              <a:rPr lang="en-US" dirty="0"/>
              <a:t>We work responsibly with food and food waste (page 6)</a:t>
            </a:r>
          </a:p>
          <a:p>
            <a:pPr>
              <a:lnSpc>
                <a:spcPct val="90000"/>
              </a:lnSpc>
              <a:spcAft>
                <a:spcPts val="600"/>
              </a:spcAft>
            </a:pPr>
            <a:r>
              <a:rPr lang="en-US" dirty="0"/>
              <a:t>We focus on vegan and vegetarian food (page 7)</a:t>
            </a:r>
          </a:p>
          <a:p>
            <a:pPr>
              <a:lnSpc>
                <a:spcPct val="90000"/>
              </a:lnSpc>
              <a:spcAft>
                <a:spcPts val="600"/>
              </a:spcAft>
            </a:pPr>
            <a:r>
              <a:rPr lang="en-US" dirty="0"/>
              <a:t>We love our staff (page 8)</a:t>
            </a:r>
          </a:p>
          <a:p>
            <a:pPr>
              <a:lnSpc>
                <a:spcPct val="90000"/>
              </a:lnSpc>
              <a:spcAft>
                <a:spcPts val="600"/>
              </a:spcAft>
            </a:pPr>
            <a:r>
              <a:rPr lang="en-US" dirty="0"/>
              <a:t>Hotel with Green Key Certification (page 9)</a:t>
            </a:r>
          </a:p>
          <a:p>
            <a:pPr>
              <a:lnSpc>
                <a:spcPct val="90000"/>
              </a:lnSpc>
              <a:spcAft>
                <a:spcPts val="600"/>
              </a:spcAft>
            </a:pPr>
            <a:r>
              <a:rPr lang="en-US" dirty="0"/>
              <a:t>We support local </a:t>
            </a:r>
            <a:r>
              <a:rPr lang="en-US" dirty="0" err="1"/>
              <a:t>intiatives</a:t>
            </a:r>
            <a:r>
              <a:rPr lang="en-US" dirty="0"/>
              <a:t> and unions (page 10)</a:t>
            </a:r>
          </a:p>
          <a:p>
            <a:pPr>
              <a:lnSpc>
                <a:spcPct val="90000"/>
              </a:lnSpc>
              <a:spcAft>
                <a:spcPts val="600"/>
              </a:spcAft>
            </a:pPr>
            <a:r>
              <a:rPr lang="en-US" dirty="0"/>
              <a:t>We are part of REGA (page 11)</a:t>
            </a:r>
          </a:p>
          <a:p>
            <a:pPr>
              <a:lnSpc>
                <a:spcPct val="90000"/>
              </a:lnSpc>
              <a:spcAft>
                <a:spcPts val="600"/>
              </a:spcAft>
            </a:pPr>
            <a:r>
              <a:rPr lang="en-US" dirty="0"/>
              <a:t>Human rights and Anti-Corruption (page 12)</a:t>
            </a:r>
          </a:p>
          <a:p>
            <a:pPr marL="0">
              <a:lnSpc>
                <a:spcPct val="90000"/>
              </a:lnSpc>
              <a:spcAft>
                <a:spcPts val="600"/>
              </a:spcAft>
            </a:pPr>
            <a:endParaRPr lang="en-US" dirty="0"/>
          </a:p>
        </p:txBody>
      </p:sp>
    </p:spTree>
    <p:extLst>
      <p:ext uri="{BB962C8B-B14F-4D97-AF65-F5344CB8AC3E}">
        <p14:creationId xmlns:p14="http://schemas.microsoft.com/office/powerpoint/2010/main" val="22714546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E8238801-5FA2-45D0-8DCD-2CE63F6A7809}"/>
              </a:ext>
            </a:extLst>
          </p:cNvPr>
          <p:cNvSpPr>
            <a:spLocks noGrp="1"/>
          </p:cNvSpPr>
          <p:nvPr>
            <p:ph type="body" sz="half" idx="2"/>
          </p:nvPr>
        </p:nvSpPr>
        <p:spPr/>
        <p:txBody>
          <a:bodyPr rtlCol="0">
            <a:normAutofit/>
          </a:bodyPr>
          <a:lstStyle/>
          <a:p>
            <a:r>
              <a:rPr lang="en-US" sz="1200" dirty="0"/>
              <a:t>In 2018, Cofoco entered into a partnership with Green Earth Appeal through the Carbon Free Dining initiative. The initiative is working to establish ecosystems and sustainable forest and agriculture in the </a:t>
            </a:r>
            <a:r>
              <a:rPr lang="en-US" sz="1200" dirty="0" err="1"/>
              <a:t>Usambara</a:t>
            </a:r>
            <a:r>
              <a:rPr lang="en-US" sz="1200" dirty="0"/>
              <a:t> Mountains in Tanzania. The tree planting project aims to educate and strengthen communities with jobs, knowledge and tools to restore biodiversity and establish self-sufficient, sustainable ecosystems benefiting the local environment and the overall CO2 content of the atmosphere. The trees have a measurable effect on the amount of CO2 in the atmosphere, since each tree in an average lifetime (expected 40 years) absorbs in the vicinity of 1 ton of CO2.</a:t>
            </a:r>
            <a:endParaRPr lang="da-DK" sz="1200" dirty="0"/>
          </a:p>
        </p:txBody>
      </p:sp>
      <p:sp>
        <p:nvSpPr>
          <p:cNvPr id="7" name="Pladsholder til tekst 6">
            <a:extLst>
              <a:ext uri="{FF2B5EF4-FFF2-40B4-BE49-F238E27FC236}">
                <a16:creationId xmlns:a16="http://schemas.microsoft.com/office/drawing/2014/main" id="{22C2EFE3-751E-4B8B-A2C0-0FCD72A5E0EF}"/>
              </a:ext>
            </a:extLst>
          </p:cNvPr>
          <p:cNvSpPr>
            <a:spLocks noGrp="1"/>
          </p:cNvSpPr>
          <p:nvPr>
            <p:ph type="body" sz="quarter" idx="106"/>
          </p:nvPr>
        </p:nvSpPr>
        <p:spPr/>
        <p:txBody>
          <a:bodyPr rtlCol="0"/>
          <a:lstStyle/>
          <a:p>
            <a:pPr marL="0" indent="0" rtl="0">
              <a:buNone/>
            </a:pPr>
            <a:r>
              <a:rPr lang="da-DK" dirty="0"/>
              <a:t>9871 GWH </a:t>
            </a:r>
            <a:r>
              <a:rPr lang="da-DK" dirty="0" err="1"/>
              <a:t>produced</a:t>
            </a:r>
            <a:r>
              <a:rPr lang="da-DK" dirty="0"/>
              <a:t> </a:t>
            </a:r>
            <a:r>
              <a:rPr lang="da-DK" dirty="0" err="1"/>
              <a:t>since</a:t>
            </a:r>
            <a:r>
              <a:rPr lang="da-DK" dirty="0"/>
              <a:t> feb. 2018</a:t>
            </a:r>
          </a:p>
        </p:txBody>
      </p:sp>
      <p:sp>
        <p:nvSpPr>
          <p:cNvPr id="8" name="Pladsholder til tekst 7">
            <a:extLst>
              <a:ext uri="{FF2B5EF4-FFF2-40B4-BE49-F238E27FC236}">
                <a16:creationId xmlns:a16="http://schemas.microsoft.com/office/drawing/2014/main" id="{03D0101B-4320-4130-8381-DDFACEB78A63}"/>
              </a:ext>
            </a:extLst>
          </p:cNvPr>
          <p:cNvSpPr>
            <a:spLocks noGrp="1"/>
          </p:cNvSpPr>
          <p:nvPr>
            <p:ph type="body" sz="half" idx="107"/>
          </p:nvPr>
        </p:nvSpPr>
        <p:spPr/>
        <p:txBody>
          <a:bodyPr rtlCol="0">
            <a:normAutofit fontScale="85000" lnSpcReduction="20000"/>
          </a:bodyPr>
          <a:lstStyle/>
          <a:p>
            <a:r>
              <a:rPr lang="en-US" dirty="0"/>
              <a:t>We are proud to announce that Cofoco is the first restaurant chain in Denmark to become CO2 neutral with our very own solar park.</a:t>
            </a:r>
          </a:p>
          <a:p>
            <a:r>
              <a:rPr lang="en-US" dirty="0"/>
              <a:t>In a new type of partnership with solar energy company Better Energy, Cofoco is now co-owners of a solar park, that produces enough energy to cover our needs both now and with future growth of the company. We have invested largely in a solar park the size of 9 football fields that produces 30 % more energy than we rely on in Cofoco, meaning that we achieve a negative CO2 impact on the environment.</a:t>
            </a:r>
          </a:p>
          <a:p>
            <a:r>
              <a:rPr lang="en-US" dirty="0"/>
              <a:t>By investing in solar energy we minimize the negative impact which running a company that services more than 400.000 guests every year has on the environment. At the same time, we want to show our commitment to helping secure a sustainable future for Denmark. </a:t>
            </a:r>
          </a:p>
        </p:txBody>
      </p:sp>
      <p:sp>
        <p:nvSpPr>
          <p:cNvPr id="40" name="Titel 39">
            <a:extLst>
              <a:ext uri="{FF2B5EF4-FFF2-40B4-BE49-F238E27FC236}">
                <a16:creationId xmlns:a16="http://schemas.microsoft.com/office/drawing/2014/main" id="{65A5376C-613D-4FB8-8667-427E0D7DFDAB}"/>
              </a:ext>
            </a:extLst>
          </p:cNvPr>
          <p:cNvSpPr>
            <a:spLocks noGrp="1"/>
          </p:cNvSpPr>
          <p:nvPr>
            <p:ph type="title"/>
          </p:nvPr>
        </p:nvSpPr>
        <p:spPr/>
        <p:txBody>
          <a:bodyPr rtlCol="0"/>
          <a:lstStyle/>
          <a:p>
            <a:pPr rtl="0"/>
            <a:r>
              <a:rPr lang="da-DK" b="0" dirty="0">
                <a:latin typeface="Abadi" panose="020B0604020104020204" pitchFamily="34" charset="0"/>
              </a:rPr>
              <a:t>119.500 </a:t>
            </a:r>
            <a:r>
              <a:rPr lang="da-DK" b="0" dirty="0" err="1">
                <a:latin typeface="Abadi" panose="020B0604020104020204" pitchFamily="34" charset="0"/>
              </a:rPr>
              <a:t>trees</a:t>
            </a:r>
            <a:r>
              <a:rPr lang="da-DK" b="0" dirty="0">
                <a:latin typeface="Abadi" panose="020B0604020104020204" pitchFamily="34" charset="0"/>
              </a:rPr>
              <a:t> </a:t>
            </a:r>
            <a:r>
              <a:rPr lang="da-DK" b="0" dirty="0" err="1">
                <a:latin typeface="Abadi" panose="020B0604020104020204" pitchFamily="34" charset="0"/>
              </a:rPr>
              <a:t>planted</a:t>
            </a:r>
            <a:r>
              <a:rPr lang="da-DK" b="0" dirty="0">
                <a:latin typeface="Abadi" panose="020B0604020104020204" pitchFamily="34" charset="0"/>
              </a:rPr>
              <a:t> </a:t>
            </a:r>
            <a:r>
              <a:rPr lang="da-DK" b="0" dirty="0" err="1">
                <a:latin typeface="Abadi" panose="020B0604020104020204" pitchFamily="34" charset="0"/>
              </a:rPr>
              <a:t>since</a:t>
            </a:r>
            <a:r>
              <a:rPr lang="da-DK" b="0" dirty="0">
                <a:latin typeface="Abadi" panose="020B0604020104020204" pitchFamily="34" charset="0"/>
              </a:rPr>
              <a:t> </a:t>
            </a:r>
            <a:r>
              <a:rPr lang="da-DK" b="0" dirty="0" err="1">
                <a:latin typeface="Abadi" panose="020B0604020104020204" pitchFamily="34" charset="0"/>
              </a:rPr>
              <a:t>dec</a:t>
            </a:r>
            <a:r>
              <a:rPr lang="da-DK" b="0" dirty="0">
                <a:latin typeface="Abadi" panose="020B0604020104020204" pitchFamily="34" charset="0"/>
              </a:rPr>
              <a:t> 2018</a:t>
            </a:r>
          </a:p>
        </p:txBody>
      </p:sp>
      <p:pic>
        <p:nvPicPr>
          <p:cNvPr id="2" name="Billede 1">
            <a:extLst>
              <a:ext uri="{FF2B5EF4-FFF2-40B4-BE49-F238E27FC236}">
                <a16:creationId xmlns:a16="http://schemas.microsoft.com/office/drawing/2014/main" id="{91A8290B-02A8-4DDA-93C3-7AD02AB31296}"/>
              </a:ext>
            </a:extLst>
          </p:cNvPr>
          <p:cNvPicPr>
            <a:picLocks noChangeAspect="1"/>
          </p:cNvPicPr>
          <p:nvPr/>
        </p:nvPicPr>
        <p:blipFill>
          <a:blip r:embed="rId3"/>
          <a:stretch>
            <a:fillRect/>
          </a:stretch>
        </p:blipFill>
        <p:spPr>
          <a:xfrm>
            <a:off x="1752716" y="560498"/>
            <a:ext cx="3905250" cy="1990725"/>
          </a:xfrm>
          <a:prstGeom prst="rect">
            <a:avLst/>
          </a:prstGeom>
        </p:spPr>
      </p:pic>
      <p:pic>
        <p:nvPicPr>
          <p:cNvPr id="13" name="Billede 12">
            <a:extLst>
              <a:ext uri="{FF2B5EF4-FFF2-40B4-BE49-F238E27FC236}">
                <a16:creationId xmlns:a16="http://schemas.microsoft.com/office/drawing/2014/main" id="{8BA55841-12EE-4CF8-B002-662EA103BEB8}"/>
              </a:ext>
            </a:extLst>
          </p:cNvPr>
          <p:cNvPicPr>
            <a:picLocks noChangeAspect="1"/>
          </p:cNvPicPr>
          <p:nvPr/>
        </p:nvPicPr>
        <p:blipFill>
          <a:blip r:embed="rId4"/>
          <a:stretch>
            <a:fillRect/>
          </a:stretch>
        </p:blipFill>
        <p:spPr>
          <a:xfrm>
            <a:off x="6283532" y="685527"/>
            <a:ext cx="5451979" cy="1740665"/>
          </a:xfrm>
          <a:prstGeom prst="rect">
            <a:avLst/>
          </a:prstGeom>
        </p:spPr>
      </p:pic>
    </p:spTree>
    <p:extLst>
      <p:ext uri="{BB962C8B-B14F-4D97-AF65-F5344CB8AC3E}">
        <p14:creationId xmlns:p14="http://schemas.microsoft.com/office/powerpoint/2010/main" val="319111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9ADB54-3897-4872-B9B3-1888BB60FDFF}"/>
              </a:ext>
            </a:extLst>
          </p:cNvPr>
          <p:cNvSpPr>
            <a:spLocks noGrp="1"/>
          </p:cNvSpPr>
          <p:nvPr>
            <p:ph type="title"/>
          </p:nvPr>
        </p:nvSpPr>
        <p:spPr>
          <a:xfrm>
            <a:off x="838201" y="345810"/>
            <a:ext cx="5120561" cy="1325563"/>
          </a:xfrm>
        </p:spPr>
        <p:txBody>
          <a:bodyPr vert="horz" lIns="91440" tIns="45720" rIns="91440" bIns="45720" rtlCol="0" anchor="ctr">
            <a:normAutofit/>
          </a:bodyPr>
          <a:lstStyle/>
          <a:p>
            <a:pPr algn="l"/>
            <a:r>
              <a:rPr lang="en-US" sz="4400" kern="1200" noProof="1">
                <a:solidFill>
                  <a:schemeClr val="tx1"/>
                </a:solidFill>
                <a:latin typeface="+mj-lt"/>
                <a:ea typeface="+mj-ea"/>
                <a:cs typeface="+mj-cs"/>
              </a:rPr>
              <a:t>FOOD &amp; WATER</a:t>
            </a:r>
          </a:p>
        </p:txBody>
      </p:sp>
      <p:sp>
        <p:nvSpPr>
          <p:cNvPr id="7" name="Pladsholder til indhold 6">
            <a:extLst>
              <a:ext uri="{FF2B5EF4-FFF2-40B4-BE49-F238E27FC236}">
                <a16:creationId xmlns:a16="http://schemas.microsoft.com/office/drawing/2014/main" id="{262C73A4-5C63-41C1-BE80-AF1B0E77AF51}"/>
              </a:ext>
            </a:extLst>
          </p:cNvPr>
          <p:cNvSpPr>
            <a:spLocks noGrp="1"/>
          </p:cNvSpPr>
          <p:nvPr>
            <p:ph idx="4294967295"/>
          </p:nvPr>
        </p:nvSpPr>
        <p:spPr>
          <a:xfrm>
            <a:off x="838201" y="1825625"/>
            <a:ext cx="5092194" cy="4351338"/>
          </a:xfrm>
        </p:spPr>
        <p:txBody>
          <a:bodyPr vert="horz" lIns="91440" tIns="45720" rIns="91440" bIns="45720" rtlCol="0">
            <a:normAutofit/>
          </a:bodyPr>
          <a:lstStyle/>
          <a:p>
            <a:pPr marL="0"/>
            <a:r>
              <a:rPr lang="en-US" sz="1100"/>
              <a:t>We put a great effort into recycling our food waste. Especially our chefs and waiters carefully sort out the waste so all of our organic food waste can be recycled. In the kitchen the cooking oil is stored until it gets picked up by Data Refood who recycle the oil and use it to produce biodiesel, which is a green substitute for fossil fuels. Through preventive work and better sorting, we can utilise the scarce resources far better.</a:t>
            </a:r>
          </a:p>
          <a:p>
            <a:pPr marL="0"/>
            <a:r>
              <a:rPr lang="en-US" sz="1100">
                <a:hlinkClick r:id="rId3">
                  <a:extLst>
                    <a:ext uri="{A12FA001-AC4F-418D-AE19-62706E023703}">
                      <ahyp:hlinkClr xmlns:ahyp="http://schemas.microsoft.com/office/drawing/2018/hyperlinkcolor" val="tx"/>
                    </a:ext>
                  </a:extLst>
                </a:hlinkClick>
              </a:rPr>
              <a:t>https://cofoco.dk/media/images/Food-Waste-Policy-Host.pdf</a:t>
            </a:r>
            <a:endParaRPr lang="en-US" sz="1100"/>
          </a:p>
          <a:p>
            <a:pPr marL="0"/>
            <a:r>
              <a:rPr lang="en-US" sz="1100" noProof="1"/>
              <a:t>We focus on organic and locally grown products. And we put things on the menu that is in season. </a:t>
            </a:r>
          </a:p>
          <a:p>
            <a:pPr marL="0"/>
            <a:r>
              <a:rPr lang="en-US" sz="1100"/>
              <a:t>We only use organic dairy and eggs and we pride ourselves in working with partners that prioritize animal welfare. This is because great taste starts with great products. We are continuously working to secure more sustainable and organic products on our menus and are always mindful in our sourcing.</a:t>
            </a:r>
          </a:p>
          <a:p>
            <a:pPr marL="0"/>
            <a:r>
              <a:rPr lang="en-US" sz="1100"/>
              <a:t>In all our restaurants we serve our quality Danish water, filtered and bottled to offer the purest taste. We offer sparkling or still to our guests liking. Simple and clean. In Denmark, we have some of the world's best water right in our taps, and we see no reason in buying expensive branded water from abroad, transporting it to our restaurants and selling it at overprice to our guests. Serving filtered water reduces pollution from transportation and the use of plastic bottles. Thus, filtering our perfect Danish water is a sustainable solution we are sticking to. </a:t>
            </a:r>
          </a:p>
        </p:txBody>
      </p:sp>
      <p:sp>
        <p:nvSpPr>
          <p:cNvPr id="85" name="Oval 8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5" name="Pladsholder til billede 24" descr="Et billede, der indeholder plade, mad, bord, skål&#10;&#10;Automatisk genereret beskrivelse">
            <a:extLst>
              <a:ext uri="{FF2B5EF4-FFF2-40B4-BE49-F238E27FC236}">
                <a16:creationId xmlns:a16="http://schemas.microsoft.com/office/drawing/2014/main" id="{5B93A363-A7B6-469E-8E36-1D0C95BD9C70}"/>
              </a:ext>
            </a:extLst>
          </p:cNvPr>
          <p:cNvPicPr>
            <a:picLocks noGrp="1" noChangeAspect="1"/>
          </p:cNvPicPr>
          <p:nvPr>
            <p:ph type="pic" sz="quarter" idx="13"/>
          </p:nvPr>
        </p:nvPicPr>
        <p:blipFill rotWithShape="1">
          <a:blip r:embed="rId4"/>
          <a:srcRect t="3662" r="1" b="79"/>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87" name="Arc 8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8" name="Billede 27">
            <a:extLst>
              <a:ext uri="{FF2B5EF4-FFF2-40B4-BE49-F238E27FC236}">
                <a16:creationId xmlns:a16="http://schemas.microsoft.com/office/drawing/2014/main" id="{9A2BDE0E-F45C-4273-85FF-074822B0F5DF}"/>
              </a:ext>
            </a:extLst>
          </p:cNvPr>
          <p:cNvPicPr>
            <a:picLocks noChangeAspect="1"/>
          </p:cNvPicPr>
          <p:nvPr/>
        </p:nvPicPr>
        <p:blipFill rotWithShape="1">
          <a:blip r:embed="rId5"/>
          <a:srcRect t="34829" r="2"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86947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ECF72EBB-806E-4C5A-BA9D-3CF7E3B99EDF}"/>
              </a:ext>
            </a:extLst>
          </p:cNvPr>
          <p:cNvPicPr>
            <a:picLocks noChangeAspect="1"/>
          </p:cNvPicPr>
          <p:nvPr/>
        </p:nvPicPr>
        <p:blipFill rotWithShape="1">
          <a:blip r:embed="rId3"/>
          <a:srcRect l="2667"/>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el 2">
            <a:extLst>
              <a:ext uri="{FF2B5EF4-FFF2-40B4-BE49-F238E27FC236}">
                <a16:creationId xmlns:a16="http://schemas.microsoft.com/office/drawing/2014/main" id="{285B5BEE-6663-477E-84CC-8F3239D3B1D6}"/>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t>VEGGIES RULE</a:t>
            </a:r>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F8779BC-8507-490C-8D9C-DACC0DD26A2C}"/>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en-US" sz="1400" dirty="0"/>
              <a:t>Eating vegetarian or enjoying meat-free days has become even easier at Cofoco. We have made all our vegetarian menus more visible at our home page.</a:t>
            </a:r>
          </a:p>
          <a:p>
            <a:pPr marL="0" indent="0">
              <a:buNone/>
            </a:pPr>
            <a:r>
              <a:rPr lang="en-US" sz="1400" dirty="0"/>
              <a:t>All of our vegetarian dishes is carefully created from the commodities of the season and prepared thoughtfully. We want to encourage our guests to choose options that are healthier and more sustainable.</a:t>
            </a:r>
          </a:p>
          <a:p>
            <a:pPr marL="0" indent="0">
              <a:buNone/>
            </a:pPr>
            <a:r>
              <a:rPr lang="en-US" sz="1400" dirty="0"/>
              <a:t>As an extra inspiration for our head chefs, we hired a </a:t>
            </a:r>
            <a:r>
              <a:rPr lang="en-US" sz="1400" dirty="0" err="1"/>
              <a:t>consulent</a:t>
            </a:r>
            <a:r>
              <a:rPr lang="en-US" sz="1400" dirty="0"/>
              <a:t> – a former Michelin starred chef – to help us develop and implement more vegetarian dishes.</a:t>
            </a:r>
          </a:p>
        </p:txBody>
      </p:sp>
    </p:spTree>
    <p:extLst>
      <p:ext uri="{BB962C8B-B14F-4D97-AF65-F5344CB8AC3E}">
        <p14:creationId xmlns:p14="http://schemas.microsoft.com/office/powerpoint/2010/main" val="277909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A1B0023-AE02-498E-AF35-E0BDC77BE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9912" y="73152"/>
            <a:ext cx="1178966" cy="232963"/>
            <a:chOff x="7763256" y="73152"/>
            <a:chExt cx="1178966" cy="232963"/>
          </a:xfrm>
        </p:grpSpPr>
        <p:sp>
          <p:nvSpPr>
            <p:cNvPr id="18" name="Rectangle 64">
              <a:extLst>
                <a:ext uri="{FF2B5EF4-FFF2-40B4-BE49-F238E27FC236}">
                  <a16:creationId xmlns:a16="http://schemas.microsoft.com/office/drawing/2014/main" id="{53806E12-E3AF-415B-912E-A7ADF55A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E02F9BA6-17B4-4B27-8634-3BC8F030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1CD143C8-7B6A-44C8-927F-C9B326B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6570BF11-63B3-4602-BC94-B4D33A143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6BE628C-83A8-447C-BAC5-0CB57FA51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346C3AA-609E-4D9F-BF07-765787C54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F0BEFC87-1D0B-46DC-9D30-633EE50A1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D17961-08F4-41EC-BB9A-BC315C7B0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500E89C-B48B-41FA-96AD-3FE3E7941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CE9C8A0-F795-41E7-B5D8-18CFDEA96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381868D-890F-42D1-BD24-08C193D5F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B3382AF-FEB9-4C5F-8912-73BD1E5BC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2ABBA1B-CBE6-4257-8585-AA9CDDCD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E5D2E8A9-D318-4570-B2FA-74D1B6129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A0E57FA-277E-440E-B625-F3F16E16D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1137B2F-FDA3-4E48-BE8D-E8DB2A70D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921F1AE-73F0-4FB5-AB7C-91C9FFEFE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1AA81F72-1A06-4D2B-8442-CCBC037F2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3602415E-3837-4177-BBEA-2FE825470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3AA77A58-1216-40CD-B3E9-A85199DF7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ladsholder til billede 7" descr="Et billede, der indeholder indendørs, sidder, vindue, hvid&#10;&#10;Automatisk genereret beskrivelse">
            <a:extLst>
              <a:ext uri="{FF2B5EF4-FFF2-40B4-BE49-F238E27FC236}">
                <a16:creationId xmlns:a16="http://schemas.microsoft.com/office/drawing/2014/main" id="{270FED51-0A33-4A42-9D3F-DD42B322C104}"/>
              </a:ext>
            </a:extLst>
          </p:cNvPr>
          <p:cNvPicPr>
            <a:picLocks noGrp="1" noChangeAspect="1"/>
          </p:cNvPicPr>
          <p:nvPr>
            <p:ph type="pic" sz="quarter" idx="87"/>
          </p:nvPr>
        </p:nvPicPr>
        <p:blipFill rotWithShape="1">
          <a:blip r:embed="rId2"/>
          <a:srcRect l="2103" r="2104" b="1"/>
          <a:stretch/>
        </p:blipFill>
        <p:spPr>
          <a:xfrm>
            <a:off x="478388" y="525572"/>
            <a:ext cx="3168195" cy="5577118"/>
          </a:xfrm>
          <a:prstGeom prst="rect">
            <a:avLst/>
          </a:prstGeom>
        </p:spPr>
      </p:pic>
      <p:pic>
        <p:nvPicPr>
          <p:cNvPr id="6" name="Pladsholder til billede 5">
            <a:extLst>
              <a:ext uri="{FF2B5EF4-FFF2-40B4-BE49-F238E27FC236}">
                <a16:creationId xmlns:a16="http://schemas.microsoft.com/office/drawing/2014/main" id="{4AB025DB-B7CD-4E0E-BF10-3A56608E209A}"/>
              </a:ext>
            </a:extLst>
          </p:cNvPr>
          <p:cNvPicPr>
            <a:picLocks noGrp="1" noChangeAspect="1"/>
          </p:cNvPicPr>
          <p:nvPr>
            <p:ph type="pic" sz="quarter" idx="56"/>
          </p:nvPr>
        </p:nvPicPr>
        <p:blipFill rotWithShape="1">
          <a:blip r:embed="rId3"/>
          <a:srcRect l="30019" r="30016" b="-2"/>
          <a:stretch/>
        </p:blipFill>
        <p:spPr>
          <a:xfrm>
            <a:off x="8771572" y="525572"/>
            <a:ext cx="3035263" cy="5577118"/>
          </a:xfrm>
          <a:prstGeom prst="rect">
            <a:avLst/>
          </a:prstGeom>
        </p:spPr>
      </p:pic>
      <p:sp>
        <p:nvSpPr>
          <p:cNvPr id="4" name="Pladsholder til tekst 3">
            <a:extLst>
              <a:ext uri="{FF2B5EF4-FFF2-40B4-BE49-F238E27FC236}">
                <a16:creationId xmlns:a16="http://schemas.microsoft.com/office/drawing/2014/main" id="{AE2ED035-4930-41D1-8584-09DBE0CB3CA7}"/>
              </a:ext>
            </a:extLst>
          </p:cNvPr>
          <p:cNvSpPr>
            <a:spLocks noGrp="1"/>
          </p:cNvSpPr>
          <p:nvPr>
            <p:ph type="body" sz="quarter" idx="39"/>
          </p:nvPr>
        </p:nvSpPr>
        <p:spPr>
          <a:xfrm>
            <a:off x="3968305" y="525572"/>
            <a:ext cx="4596561" cy="5577118"/>
          </a:xfrm>
        </p:spPr>
        <p:txBody>
          <a:bodyPr vert="horz" lIns="91440" tIns="45720" rIns="91440" bIns="45720" rtlCol="0" anchor="ctr">
            <a:normAutofit fontScale="25000" lnSpcReduction="20000"/>
          </a:bodyPr>
          <a:lstStyle/>
          <a:p>
            <a:pPr marL="0" indent="0">
              <a:buNone/>
            </a:pPr>
            <a:r>
              <a:rPr lang="en-US" sz="3800" dirty="0">
                <a:latin typeface="Abadi" panose="020B0604020104020204" pitchFamily="34" charset="0"/>
              </a:rPr>
              <a:t>Café Coco primarily serves organic products, and you will find no plastic bottles in the minibar. All towels and bed linens are made from organic cotton. The entire building has been renovated with energy and water saving solutions and, like Cofoco's restaurants, the hotel is covered by sustainable energy from Cofoco's own solar park in </a:t>
            </a:r>
            <a:r>
              <a:rPr lang="en-US" sz="3800" dirty="0" err="1">
                <a:latin typeface="Abadi" panose="020B0604020104020204" pitchFamily="34" charset="0"/>
              </a:rPr>
              <a:t>Nees</a:t>
            </a:r>
            <a:r>
              <a:rPr lang="en-US" sz="3800" dirty="0">
                <a:latin typeface="Abadi" panose="020B0604020104020204" pitchFamily="34" charset="0"/>
              </a:rPr>
              <a:t>, North West Jutland.</a:t>
            </a:r>
            <a:br>
              <a:rPr lang="en-US" sz="3800" dirty="0">
                <a:latin typeface="Abadi" panose="020B0604020104020204" pitchFamily="34" charset="0"/>
              </a:rPr>
            </a:br>
            <a:r>
              <a:rPr lang="en-US" sz="3800" dirty="0">
                <a:latin typeface="Abadi" panose="020B0604020104020204" pitchFamily="34" charset="0"/>
              </a:rPr>
              <a:t>For every hotel room booked through our website, we are planting a fruit tree on behalf of our guests.</a:t>
            </a:r>
          </a:p>
          <a:p>
            <a:pPr marL="0" indent="0">
              <a:buNone/>
            </a:pPr>
            <a:endParaRPr lang="en-US" sz="3800" dirty="0">
              <a:latin typeface="Abadi" panose="020B0604020104020204" pitchFamily="34" charset="0"/>
            </a:endParaRPr>
          </a:p>
          <a:p>
            <a:pPr marL="0" indent="0">
              <a:buNone/>
            </a:pPr>
            <a:r>
              <a:rPr lang="en-US" sz="3800" dirty="0">
                <a:latin typeface="Abadi" panose="020B0604020104020204" pitchFamily="34" charset="0"/>
              </a:rPr>
              <a:t>We commit to:</a:t>
            </a:r>
          </a:p>
          <a:p>
            <a:r>
              <a:rPr lang="en-US" sz="3800" dirty="0">
                <a:latin typeface="Abadi" panose="020B0604020104020204" pitchFamily="34" charset="0"/>
              </a:rPr>
              <a:t>Saving on nature's resources and strive for our company to minimize the environmental impact.</a:t>
            </a:r>
          </a:p>
          <a:p>
            <a:r>
              <a:rPr lang="en-US" sz="3800" dirty="0">
                <a:latin typeface="Abadi" panose="020B0604020104020204" pitchFamily="34" charset="0"/>
              </a:rPr>
              <a:t>Continually seek new knowledge and technology that ensures increased environmental protection.</a:t>
            </a:r>
          </a:p>
          <a:p>
            <a:r>
              <a:rPr lang="en-US" sz="3800" dirty="0">
                <a:latin typeface="Abadi" panose="020B0604020104020204" pitchFamily="34" charset="0"/>
              </a:rPr>
              <a:t>Initiate initiatives and use products that save energy and water</a:t>
            </a:r>
          </a:p>
          <a:p>
            <a:r>
              <a:rPr lang="en-US" sz="3800" dirty="0">
                <a:latin typeface="Abadi" panose="020B0604020104020204" pitchFamily="34" charset="0"/>
              </a:rPr>
              <a:t>Inform employees how to care for the environment.</a:t>
            </a:r>
          </a:p>
          <a:p>
            <a:r>
              <a:rPr lang="en-US" sz="3800" dirty="0">
                <a:latin typeface="Abadi" panose="020B0604020104020204" pitchFamily="34" charset="0"/>
              </a:rPr>
              <a:t>Ensure a high degree of recycling and minimization of waste.</a:t>
            </a:r>
          </a:p>
          <a:p>
            <a:r>
              <a:rPr lang="en-US" sz="3800" dirty="0">
                <a:latin typeface="Abadi" panose="020B0604020104020204" pitchFamily="34" charset="0"/>
              </a:rPr>
              <a:t>Encourage our suppliers to live up to our level environmentally.</a:t>
            </a:r>
          </a:p>
          <a:p>
            <a:r>
              <a:rPr lang="en-US" sz="3800" dirty="0">
                <a:latin typeface="Abadi" panose="020B0604020104020204" pitchFamily="34" charset="0"/>
              </a:rPr>
              <a:t>Follow Green Key's criteria at all times, follow up on Green Key's inquiries and work actively with the scheme's recommendations.</a:t>
            </a:r>
          </a:p>
          <a:p>
            <a:endParaRPr lang="en-US" sz="3800" dirty="0">
              <a:latin typeface="Abadi" panose="020B0604020104020204" pitchFamily="34" charset="0"/>
            </a:endParaRPr>
          </a:p>
          <a:p>
            <a:pPr marL="0" indent="0">
              <a:buNone/>
            </a:pPr>
            <a:r>
              <a:rPr lang="en-US" sz="3800" i="1" dirty="0">
                <a:latin typeface="Abadi" panose="020B0604020104020204" pitchFamily="34" charset="0"/>
              </a:rPr>
              <a:t>The Green Key award is the leading standard for excellence in the field of environmental responsibility and sustainable operation within the tourism industry. This prestigious eco-label represents a commitment by businesses that their premises adhere to the strict criteria set by the Foundation for Environmental Education. </a:t>
            </a:r>
          </a:p>
          <a:p>
            <a:pPr marL="0" indent="0">
              <a:buNone/>
            </a:pPr>
            <a:r>
              <a:rPr lang="en-US" sz="3800" i="1" dirty="0">
                <a:latin typeface="Abadi" panose="020B0604020104020204" pitchFamily="34" charset="0"/>
              </a:rPr>
              <a:t>A Green Key stands for the promise to its guests that by opting</a:t>
            </a:r>
          </a:p>
          <a:p>
            <a:pPr marL="0" indent="0">
              <a:buNone/>
            </a:pPr>
            <a:r>
              <a:rPr lang="en-US" sz="3800" i="1" dirty="0">
                <a:latin typeface="Abadi" panose="020B0604020104020204" pitchFamily="34" charset="0"/>
              </a:rPr>
              <a:t>to stay with the Green Key establishment, </a:t>
            </a:r>
          </a:p>
          <a:p>
            <a:pPr marL="0" indent="0">
              <a:buNone/>
            </a:pPr>
            <a:r>
              <a:rPr lang="en-US" sz="3800" i="1" dirty="0">
                <a:latin typeface="Abadi" panose="020B0604020104020204" pitchFamily="34" charset="0"/>
              </a:rPr>
              <a:t>they are helping to make a difference on an environmental level.</a:t>
            </a:r>
          </a:p>
          <a:p>
            <a:pPr marL="0" indent="0">
              <a:buNone/>
            </a:pPr>
            <a:endParaRPr lang="en-US" sz="3800" dirty="0">
              <a:latin typeface="Abadi" panose="020B0604020104020204" pitchFamily="34" charset="0"/>
            </a:endParaRPr>
          </a:p>
          <a:p>
            <a:pPr>
              <a:lnSpc>
                <a:spcPct val="90000"/>
              </a:lnSpc>
            </a:pPr>
            <a:endParaRPr lang="en-US" sz="1800" dirty="0"/>
          </a:p>
        </p:txBody>
      </p:sp>
      <p:sp>
        <p:nvSpPr>
          <p:cNvPr id="39" name="Rectangle 3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lede 1">
            <a:extLst>
              <a:ext uri="{FF2B5EF4-FFF2-40B4-BE49-F238E27FC236}">
                <a16:creationId xmlns:a16="http://schemas.microsoft.com/office/drawing/2014/main" id="{CA5F15BD-1BFB-47F2-9D26-F38FD8A58479}"/>
              </a:ext>
            </a:extLst>
          </p:cNvPr>
          <p:cNvPicPr>
            <a:picLocks noChangeAspect="1"/>
          </p:cNvPicPr>
          <p:nvPr/>
        </p:nvPicPr>
        <p:blipFill>
          <a:blip r:embed="rId4"/>
          <a:stretch>
            <a:fillRect/>
          </a:stretch>
        </p:blipFill>
        <p:spPr>
          <a:xfrm>
            <a:off x="7732918" y="5293615"/>
            <a:ext cx="831948" cy="809076"/>
          </a:xfrm>
          <a:prstGeom prst="rect">
            <a:avLst/>
          </a:prstGeom>
        </p:spPr>
      </p:pic>
    </p:spTree>
    <p:extLst>
      <p:ext uri="{BB962C8B-B14F-4D97-AF65-F5344CB8AC3E}">
        <p14:creationId xmlns:p14="http://schemas.microsoft.com/office/powerpoint/2010/main" val="338141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B447B18E-C241-4497-871C-166A475B51F0}"/>
              </a:ext>
            </a:extLst>
          </p:cNvPr>
          <p:cNvPicPr>
            <a:picLocks noChangeAspect="1"/>
          </p:cNvPicPr>
          <p:nvPr/>
        </p:nvPicPr>
        <p:blipFill>
          <a:blip r:embed="rId3"/>
          <a:stretch>
            <a:fillRect/>
          </a:stretch>
        </p:blipFill>
        <p:spPr>
          <a:xfrm>
            <a:off x="10672903" y="853065"/>
            <a:ext cx="1519097" cy="3047130"/>
          </a:xfrm>
          <a:prstGeom prst="rect">
            <a:avLst/>
          </a:prstGeom>
        </p:spPr>
      </p:pic>
      <p:pic>
        <p:nvPicPr>
          <p:cNvPr id="5" name="Pladsholder til billede 4">
            <a:extLst>
              <a:ext uri="{FF2B5EF4-FFF2-40B4-BE49-F238E27FC236}">
                <a16:creationId xmlns:a16="http://schemas.microsoft.com/office/drawing/2014/main" id="{D0BE9D22-5B9F-4A03-9C68-556B52D02086}"/>
              </a:ext>
            </a:extLst>
          </p:cNvPr>
          <p:cNvPicPr>
            <a:picLocks noGrp="1" noChangeAspect="1"/>
          </p:cNvPicPr>
          <p:nvPr>
            <p:ph type="pic" sz="quarter" idx="10"/>
          </p:nvPr>
        </p:nvPicPr>
        <p:blipFill>
          <a:blip r:embed="rId4"/>
          <a:srcRect/>
          <a:stretch/>
        </p:blipFill>
        <p:spPr>
          <a:xfrm>
            <a:off x="1008360" y="0"/>
            <a:ext cx="5361076" cy="6858000"/>
          </a:xfrm>
        </p:spPr>
      </p:pic>
      <p:sp>
        <p:nvSpPr>
          <p:cNvPr id="3" name="Titel 2" hidden="1">
            <a:extLst>
              <a:ext uri="{FF2B5EF4-FFF2-40B4-BE49-F238E27FC236}">
                <a16:creationId xmlns:a16="http://schemas.microsoft.com/office/drawing/2014/main" id="{EB985F8A-17BD-4D34-8264-513487E7BF41}"/>
              </a:ext>
            </a:extLst>
          </p:cNvPr>
          <p:cNvSpPr>
            <a:spLocks noGrp="1"/>
          </p:cNvSpPr>
          <p:nvPr>
            <p:ph type="title"/>
          </p:nvPr>
        </p:nvSpPr>
        <p:spPr/>
        <p:txBody>
          <a:bodyPr rtlCol="0"/>
          <a:lstStyle/>
          <a:p>
            <a:pPr rtl="0"/>
            <a:r>
              <a:rPr lang="da-DK"/>
              <a:t>Slide med stort billede</a:t>
            </a:r>
          </a:p>
        </p:txBody>
      </p:sp>
      <p:sp>
        <p:nvSpPr>
          <p:cNvPr id="6" name="Ellipse 5" descr="Billedtekst">
            <a:extLst>
              <a:ext uri="{FF2B5EF4-FFF2-40B4-BE49-F238E27FC236}">
                <a16:creationId xmlns:a16="http://schemas.microsoft.com/office/drawing/2014/main" id="{2BCB8CB3-8468-48D4-9C1D-A581FC558D6F}"/>
              </a:ext>
            </a:extLst>
          </p:cNvPr>
          <p:cNvSpPr/>
          <p:nvPr/>
        </p:nvSpPr>
        <p:spPr>
          <a:xfrm>
            <a:off x="7130804" y="441326"/>
            <a:ext cx="2914343" cy="2987674"/>
          </a:xfrm>
          <a:prstGeom prst="ellipse">
            <a:avLst/>
          </a:prstGeom>
          <a:solidFill>
            <a:schemeClr val="accent1">
              <a:alpha val="70000"/>
            </a:schemeClr>
          </a:solidFill>
          <a:ln w="3175">
            <a:noFill/>
          </a:ln>
        </p:spPr>
        <p:style>
          <a:lnRef idx="0">
            <a:scrgbClr r="0" g="0" b="0"/>
          </a:lnRef>
          <a:fillRef idx="0">
            <a:scrgbClr r="0" g="0" b="0"/>
          </a:fillRef>
          <a:effectRef idx="0">
            <a:scrgbClr r="0" g="0" b="0"/>
          </a:effectRef>
          <a:fontRef idx="minor">
            <a:schemeClr val="lt1"/>
          </a:fontRef>
        </p:style>
        <p:txBody>
          <a:bodyPr rtlCol="0" anchor="ctr"/>
          <a:lstStyle/>
          <a:p>
            <a:pPr algn="ctr" rtl="0"/>
            <a:r>
              <a:rPr lang="da-DK" b="1" dirty="0">
                <a:solidFill>
                  <a:schemeClr val="tx1"/>
                </a:solidFill>
                <a:latin typeface="Abadi" panose="020B0604020104020204" pitchFamily="34" charset="0"/>
              </a:rPr>
              <a:t>This is Gisela – </a:t>
            </a:r>
            <a:r>
              <a:rPr lang="da-DK" b="1" dirty="0" err="1">
                <a:solidFill>
                  <a:schemeClr val="tx1"/>
                </a:solidFill>
                <a:latin typeface="Abadi" panose="020B0604020104020204" pitchFamily="34" charset="0"/>
              </a:rPr>
              <a:t>she</a:t>
            </a:r>
            <a:r>
              <a:rPr lang="da-DK" b="1" dirty="0">
                <a:solidFill>
                  <a:schemeClr val="tx1"/>
                </a:solidFill>
                <a:latin typeface="Abadi" panose="020B0604020104020204" pitchFamily="34" charset="0"/>
              </a:rPr>
              <a:t> is 30 </a:t>
            </a:r>
            <a:r>
              <a:rPr lang="da-DK" b="1" dirty="0" err="1">
                <a:solidFill>
                  <a:schemeClr val="tx1"/>
                </a:solidFill>
                <a:latin typeface="Abadi" panose="020B0604020104020204" pitchFamily="34" charset="0"/>
              </a:rPr>
              <a:t>years</a:t>
            </a:r>
            <a:r>
              <a:rPr lang="da-DK" b="1" dirty="0">
                <a:solidFill>
                  <a:schemeClr val="tx1"/>
                </a:solidFill>
                <a:latin typeface="Abadi" panose="020B0604020104020204" pitchFamily="34" charset="0"/>
              </a:rPr>
              <a:t> old and from Mexico. </a:t>
            </a:r>
          </a:p>
          <a:p>
            <a:pPr algn="ctr" rtl="0"/>
            <a:r>
              <a:rPr lang="da-DK" b="1" dirty="0">
                <a:solidFill>
                  <a:schemeClr val="tx1"/>
                </a:solidFill>
                <a:latin typeface="Abadi" panose="020B0604020104020204" pitchFamily="34" charset="0"/>
              </a:rPr>
              <a:t>And </a:t>
            </a:r>
            <a:r>
              <a:rPr lang="da-DK" b="1" dirty="0" err="1">
                <a:solidFill>
                  <a:schemeClr val="tx1"/>
                </a:solidFill>
                <a:latin typeface="Abadi" panose="020B0604020104020204" pitchFamily="34" charset="0"/>
              </a:rPr>
              <a:t>she</a:t>
            </a:r>
            <a:r>
              <a:rPr lang="da-DK" b="1" dirty="0">
                <a:solidFill>
                  <a:schemeClr val="tx1"/>
                </a:solidFill>
                <a:latin typeface="Abadi" panose="020B0604020104020204" pitchFamily="34" charset="0"/>
              </a:rPr>
              <a:t> is Restaurant Manager in Restaurant Cofoco. </a:t>
            </a:r>
          </a:p>
        </p:txBody>
      </p:sp>
      <p:sp>
        <p:nvSpPr>
          <p:cNvPr id="15" name="Rektangel 14">
            <a:extLst>
              <a:ext uri="{FF2B5EF4-FFF2-40B4-BE49-F238E27FC236}">
                <a16:creationId xmlns:a16="http://schemas.microsoft.com/office/drawing/2014/main" id="{76D4BFC2-69CA-4ED6-89E7-A9ADB571E7A4}"/>
              </a:ext>
            </a:extLst>
          </p:cNvPr>
          <p:cNvSpPr/>
          <p:nvPr/>
        </p:nvSpPr>
        <p:spPr>
          <a:xfrm>
            <a:off x="6804837" y="853065"/>
            <a:ext cx="5165486" cy="568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400" b="1"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000"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r>
              <a:rPr lang="da-DK" sz="2000" dirty="0" err="1">
                <a:solidFill>
                  <a:schemeClr val="tx1"/>
                </a:solidFill>
                <a:latin typeface="Abadi" panose="020B0604020104020204" pitchFamily="34" charset="0"/>
                <a:cs typeface="Gill Sans" panose="020B0502020104020203" pitchFamily="34" charset="-79"/>
              </a:rPr>
              <a:t>We</a:t>
            </a:r>
            <a:r>
              <a:rPr lang="da-DK" sz="2000" dirty="0">
                <a:solidFill>
                  <a:schemeClr val="tx1"/>
                </a:solidFill>
                <a:latin typeface="Abadi" panose="020B0604020104020204" pitchFamily="34" charset="0"/>
                <a:cs typeface="Gill Sans" panose="020B0502020104020203" pitchFamily="34" charset="-79"/>
              </a:rPr>
              <a:t> </a:t>
            </a:r>
            <a:r>
              <a:rPr lang="da-DK" sz="2000" dirty="0" err="1">
                <a:solidFill>
                  <a:schemeClr val="tx1"/>
                </a:solidFill>
                <a:latin typeface="Abadi" panose="020B0604020104020204" pitchFamily="34" charset="0"/>
                <a:cs typeface="Gill Sans" panose="020B0502020104020203" pitchFamily="34" charset="-79"/>
              </a:rPr>
              <a:t>come</a:t>
            </a:r>
            <a:r>
              <a:rPr lang="da-DK" sz="2000" dirty="0">
                <a:solidFill>
                  <a:schemeClr val="tx1"/>
                </a:solidFill>
                <a:latin typeface="Abadi" panose="020B0604020104020204" pitchFamily="34" charset="0"/>
                <a:cs typeface="Gill Sans" panose="020B0502020104020203" pitchFamily="34" charset="-79"/>
              </a:rPr>
              <a:t> from 22 </a:t>
            </a:r>
            <a:r>
              <a:rPr lang="da-DK" sz="2000" dirty="0" err="1">
                <a:solidFill>
                  <a:schemeClr val="tx1"/>
                </a:solidFill>
                <a:latin typeface="Abadi" panose="020B0604020104020204" pitchFamily="34" charset="0"/>
                <a:cs typeface="Gill Sans" panose="020B0502020104020203" pitchFamily="34" charset="-79"/>
              </a:rPr>
              <a:t>different</a:t>
            </a:r>
            <a:r>
              <a:rPr lang="da-DK" sz="2000" dirty="0">
                <a:solidFill>
                  <a:schemeClr val="tx1"/>
                </a:solidFill>
                <a:latin typeface="Abadi" panose="020B0604020104020204" pitchFamily="34" charset="0"/>
                <a:cs typeface="Gill Sans" panose="020B0502020104020203" pitchFamily="34" charset="-79"/>
              </a:rPr>
              <a:t> </a:t>
            </a:r>
            <a:r>
              <a:rPr lang="da-DK" sz="2000" dirty="0" err="1">
                <a:solidFill>
                  <a:schemeClr val="tx1"/>
                </a:solidFill>
                <a:latin typeface="Abadi" panose="020B0604020104020204" pitchFamily="34" charset="0"/>
                <a:cs typeface="Gill Sans" panose="020B0502020104020203" pitchFamily="34" charset="-79"/>
              </a:rPr>
              <a:t>countries</a:t>
            </a:r>
            <a:endParaRPr lang="da-DK" sz="2000"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r>
              <a:rPr lang="da-DK" sz="2000" dirty="0">
                <a:solidFill>
                  <a:schemeClr val="tx1"/>
                </a:solidFill>
                <a:latin typeface="Abadi" panose="020B0604020104020204" pitchFamily="34" charset="0"/>
                <a:cs typeface="Gill Sans" panose="020B0502020104020203" pitchFamily="34" charset="-79"/>
              </a:rPr>
              <a:t>47% </a:t>
            </a:r>
            <a:r>
              <a:rPr lang="da-DK" sz="2000" dirty="0" err="1">
                <a:solidFill>
                  <a:schemeClr val="tx1"/>
                </a:solidFill>
                <a:latin typeface="Abadi" panose="020B0604020104020204" pitchFamily="34" charset="0"/>
                <a:cs typeface="Gill Sans" panose="020B0502020104020203" pitchFamily="34" charset="-79"/>
              </a:rPr>
              <a:t>women</a:t>
            </a:r>
            <a:r>
              <a:rPr lang="da-DK" sz="2000" dirty="0">
                <a:solidFill>
                  <a:schemeClr val="tx1"/>
                </a:solidFill>
                <a:latin typeface="Abadi" panose="020B0604020104020204" pitchFamily="34" charset="0"/>
                <a:cs typeface="Gill Sans" panose="020B0502020104020203" pitchFamily="34" charset="-79"/>
              </a:rPr>
              <a:t> / 53% men in </a:t>
            </a:r>
            <a:r>
              <a:rPr lang="da-DK" sz="2000" dirty="0" err="1">
                <a:solidFill>
                  <a:schemeClr val="tx1"/>
                </a:solidFill>
                <a:latin typeface="Abadi" panose="020B0604020104020204" pitchFamily="34" charset="0"/>
                <a:cs typeface="Gill Sans" panose="020B0502020104020203" pitchFamily="34" charset="-79"/>
              </a:rPr>
              <a:t>our</a:t>
            </a:r>
            <a:r>
              <a:rPr lang="da-DK" sz="2000" dirty="0">
                <a:solidFill>
                  <a:schemeClr val="tx1"/>
                </a:solidFill>
                <a:latin typeface="Abadi" panose="020B0604020104020204" pitchFamily="34" charset="0"/>
                <a:cs typeface="Gill Sans" panose="020B0502020104020203" pitchFamily="34" charset="-79"/>
              </a:rPr>
              <a:t> </a:t>
            </a:r>
            <a:r>
              <a:rPr lang="da-DK" sz="2000" dirty="0" err="1">
                <a:solidFill>
                  <a:schemeClr val="tx1"/>
                </a:solidFill>
                <a:latin typeface="Abadi" panose="020B0604020104020204" pitchFamily="34" charset="0"/>
                <a:cs typeface="Gill Sans" panose="020B0502020104020203" pitchFamily="34" charset="-79"/>
              </a:rPr>
              <a:t>entire</a:t>
            </a:r>
            <a:r>
              <a:rPr lang="da-DK" sz="2000" dirty="0">
                <a:solidFill>
                  <a:schemeClr val="tx1"/>
                </a:solidFill>
                <a:latin typeface="Abadi" panose="020B0604020104020204" pitchFamily="34" charset="0"/>
                <a:cs typeface="Gill Sans" panose="020B0502020104020203" pitchFamily="34" charset="-79"/>
              </a:rPr>
              <a:t> </a:t>
            </a:r>
            <a:r>
              <a:rPr lang="da-DK" sz="2000" dirty="0" err="1">
                <a:solidFill>
                  <a:schemeClr val="tx1"/>
                </a:solidFill>
                <a:latin typeface="Abadi" panose="020B0604020104020204" pitchFamily="34" charset="0"/>
                <a:cs typeface="Gill Sans" panose="020B0502020104020203" pitchFamily="34" charset="-79"/>
              </a:rPr>
              <a:t>staff</a:t>
            </a:r>
            <a:endParaRPr lang="da-DK" sz="2000"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r>
              <a:rPr lang="da-DK" sz="2000" dirty="0">
                <a:solidFill>
                  <a:schemeClr val="tx1"/>
                </a:solidFill>
                <a:latin typeface="Abadi" panose="020B0604020104020204" pitchFamily="34" charset="0"/>
                <a:cs typeface="Gill Sans" panose="020B0502020104020203" pitchFamily="34" charset="-79"/>
              </a:rPr>
              <a:t>40% of </a:t>
            </a:r>
            <a:r>
              <a:rPr lang="da-DK" sz="2000" dirty="0" err="1">
                <a:solidFill>
                  <a:schemeClr val="tx1"/>
                </a:solidFill>
                <a:latin typeface="Abadi" panose="020B0604020104020204" pitchFamily="34" charset="0"/>
                <a:cs typeface="Gill Sans" panose="020B0502020104020203" pitchFamily="34" charset="-79"/>
              </a:rPr>
              <a:t>our</a:t>
            </a:r>
            <a:r>
              <a:rPr lang="da-DK" sz="2000" dirty="0">
                <a:solidFill>
                  <a:schemeClr val="tx1"/>
                </a:solidFill>
                <a:latin typeface="Abadi" panose="020B0604020104020204" pitchFamily="34" charset="0"/>
                <a:cs typeface="Gill Sans" panose="020B0502020104020203" pitchFamily="34" charset="-79"/>
              </a:rPr>
              <a:t> top </a:t>
            </a:r>
            <a:r>
              <a:rPr lang="da-DK" sz="2000" dirty="0" err="1">
                <a:solidFill>
                  <a:schemeClr val="tx1"/>
                </a:solidFill>
                <a:latin typeface="Abadi" panose="020B0604020104020204" pitchFamily="34" charset="0"/>
                <a:cs typeface="Gill Sans" panose="020B0502020104020203" pitchFamily="34" charset="-79"/>
              </a:rPr>
              <a:t>leaders</a:t>
            </a:r>
            <a:r>
              <a:rPr lang="da-DK" sz="2000" dirty="0">
                <a:solidFill>
                  <a:schemeClr val="tx1"/>
                </a:solidFill>
                <a:latin typeface="Abadi" panose="020B0604020104020204" pitchFamily="34" charset="0"/>
                <a:cs typeface="Gill Sans" panose="020B0502020104020203" pitchFamily="34" charset="-79"/>
              </a:rPr>
              <a:t> </a:t>
            </a:r>
            <a:r>
              <a:rPr lang="da-DK" sz="2000" dirty="0" err="1">
                <a:solidFill>
                  <a:schemeClr val="tx1"/>
                </a:solidFill>
                <a:latin typeface="Abadi" panose="020B0604020104020204" pitchFamily="34" charset="0"/>
                <a:cs typeface="Gill Sans" panose="020B0502020104020203" pitchFamily="34" charset="-79"/>
              </a:rPr>
              <a:t>are</a:t>
            </a:r>
            <a:r>
              <a:rPr lang="da-DK" sz="2000" dirty="0">
                <a:solidFill>
                  <a:schemeClr val="tx1"/>
                </a:solidFill>
                <a:latin typeface="Abadi" panose="020B0604020104020204" pitchFamily="34" charset="0"/>
                <a:cs typeface="Gill Sans" panose="020B0502020104020203" pitchFamily="34" charset="-79"/>
              </a:rPr>
              <a:t> </a:t>
            </a:r>
            <a:r>
              <a:rPr lang="da-DK" sz="2000" dirty="0" err="1">
                <a:solidFill>
                  <a:schemeClr val="tx1"/>
                </a:solidFill>
                <a:latin typeface="Abadi" panose="020B0604020104020204" pitchFamily="34" charset="0"/>
                <a:cs typeface="Gill Sans" panose="020B0502020104020203" pitchFamily="34" charset="-79"/>
              </a:rPr>
              <a:t>women</a:t>
            </a:r>
            <a:endParaRPr lang="da-DK" sz="2000"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endParaRPr lang="da-DK" sz="2000" dirty="0">
              <a:solidFill>
                <a:schemeClr val="tx1"/>
              </a:solidFill>
              <a:latin typeface="Abadi" panose="020B0604020104020204" pitchFamily="34" charset="0"/>
              <a:cs typeface="Gill Sans" panose="020B0502020104020203" pitchFamily="34" charset="-79"/>
            </a:endParaRPr>
          </a:p>
          <a:p>
            <a:pPr algn="ctr" rtl="0">
              <a:defRPr sz="10000">
                <a:solidFill>
                  <a:srgbClr val="3A3B39"/>
                </a:solidFill>
                <a:latin typeface="Bebas"/>
                <a:ea typeface="Bebas"/>
                <a:cs typeface="Bebas"/>
                <a:sym typeface="Bebas"/>
              </a:defRPr>
            </a:pPr>
            <a:r>
              <a:rPr lang="da-DK" sz="2000" dirty="0">
                <a:solidFill>
                  <a:schemeClr val="tx1"/>
                </a:solidFill>
                <a:latin typeface="Abadi" panose="020B0604020104020204" pitchFamily="34" charset="0"/>
                <a:cs typeface="Gill Sans" panose="020B0502020104020203" pitchFamily="34" charset="-79"/>
              </a:rPr>
              <a:t> </a:t>
            </a:r>
            <a:br>
              <a:rPr lang="da-DK" sz="2000" dirty="0">
                <a:solidFill>
                  <a:schemeClr val="bg1"/>
                </a:solidFill>
                <a:latin typeface="Abadi" panose="020B0604020104020204" pitchFamily="34" charset="0"/>
                <a:cs typeface="Gill Sans" panose="020B0502020104020203" pitchFamily="34" charset="-79"/>
              </a:rPr>
            </a:br>
            <a:r>
              <a:rPr lang="da-DK" sz="2000" dirty="0">
                <a:solidFill>
                  <a:schemeClr val="bg1"/>
                </a:solidFill>
                <a:latin typeface="Abadi" panose="020B0604020104020204" pitchFamily="34" charset="0"/>
                <a:cs typeface="Gill Sans" panose="020B0502020104020203" pitchFamily="34" charset="-79"/>
              </a:rPr>
              <a:t>HER</a:t>
            </a:r>
            <a:endParaRPr lang="da-DK" sz="2000" dirty="0">
              <a:latin typeface="Abadi" panose="020B0604020104020204" pitchFamily="34" charset="0"/>
            </a:endParaRPr>
          </a:p>
        </p:txBody>
      </p:sp>
      <p:sp>
        <p:nvSpPr>
          <p:cNvPr id="7" name="Slidenummer 21">
            <a:extLst>
              <a:ext uri="{FF2B5EF4-FFF2-40B4-BE49-F238E27FC236}">
                <a16:creationId xmlns:a16="http://schemas.microsoft.com/office/drawing/2014/main" id="{F4A07F3C-2C0D-4DC2-AB4F-E0355135560A}"/>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da-DK" sz="1000" smtClean="0">
                <a:solidFill>
                  <a:schemeClr val="bg1">
                    <a:alpha val="50000"/>
                  </a:schemeClr>
                </a:solidFill>
              </a:rPr>
              <a:pPr rtl="0"/>
              <a:t>9</a:t>
            </a:fld>
            <a:endParaRPr lang="da-DK" sz="1000">
              <a:solidFill>
                <a:schemeClr val="bg1">
                  <a:alpha val="50000"/>
                </a:schemeClr>
              </a:solidFill>
            </a:endParaRPr>
          </a:p>
        </p:txBody>
      </p:sp>
    </p:spTree>
    <p:extLst>
      <p:ext uri="{BB962C8B-B14F-4D97-AF65-F5344CB8AC3E}">
        <p14:creationId xmlns:p14="http://schemas.microsoft.com/office/powerpoint/2010/main" val="13892228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B596E-8E5F-4DB7-9C0B-A416410C0FAB}">
  <ds:schemaRefs>
    <ds:schemaRef ds:uri="http://schemas.microsoft.com/sharepoint/v3/contenttype/forms"/>
  </ds:schemaRefs>
</ds:datastoreItem>
</file>

<file path=customXml/itemProps2.xml><?xml version="1.0" encoding="utf-8"?>
<ds:datastoreItem xmlns:ds="http://schemas.openxmlformats.org/officeDocument/2006/customXml" ds:itemID="{271DA07E-9A1F-402C-A357-ABD24F8C703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16c05727-aa75-4e4a-9b5f-8a80a116589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2204</Words>
  <Application>Microsoft Office PowerPoint</Application>
  <PresentationFormat>Widescreen</PresentationFormat>
  <Paragraphs>102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Abadi</vt:lpstr>
      <vt:lpstr>Arial</vt:lpstr>
      <vt:lpstr>Calibri</vt:lpstr>
      <vt:lpstr>Calibri Light</vt:lpstr>
      <vt:lpstr>Office-tema</vt:lpstr>
      <vt:lpstr>Communication On Progress 2020</vt:lpstr>
      <vt:lpstr>Foreword by Christian Lytje</vt:lpstr>
      <vt:lpstr> WHO WE ARE</vt:lpstr>
      <vt:lpstr>WHAT HAVE WE DONE?</vt:lpstr>
      <vt:lpstr>119.500 trees planted since dec 2018</vt:lpstr>
      <vt:lpstr>FOOD &amp; WATER</vt:lpstr>
      <vt:lpstr>VEGGIES RULE</vt:lpstr>
      <vt:lpstr>PowerPoint Presentation</vt:lpstr>
      <vt:lpstr>Slide med stort billede</vt:lpstr>
      <vt:lpstr>We would be nothing without the people who are supporting us. We recognize the incredible value of support and we want to pay it forward by also supporting valuable causes and organizations.  We support:  DFUNK We support the work of the Danish Refugee Council Youth. This year, we have donated to their work with young refugees in Denmark. The donation goes towards their summer camps across the country.  Projekt Q-Værk We have donated furniture and kitchen supplies to Project Q-Værk's new house supporting women and children who have been victims of violence.  Hus Forbi For several years we have supplied food for Hus Forbi's annual christmas party for homeless people. The organization supports homeless people in Copenhagen by selling their namesake newspaper on the street and through subscriptions. Cofoco also supports local athletics organizations, companies and educational organizations through donations and gift certificates.  Vesterbro Julehjælp http://www.kfuksa.dk/ HODJA Nørrebro Børnefilmklub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2020-04-20T10:26:32Z</dcterms:created>
  <dcterms:modified xsi:type="dcterms:W3CDTF">2020-04-20T11:26:26Z</dcterms:modified>
</cp:coreProperties>
</file>