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FF7C80"/>
    <a:srgbClr val="9E0000"/>
    <a:srgbClr val="FF0000"/>
    <a:srgbClr val="008080"/>
    <a:srgbClr val="008000"/>
    <a:srgbClr val="1E345C"/>
    <a:srgbClr val="64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02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73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07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7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9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2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27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28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12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09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41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D27C-0CB1-47DC-91F5-583F1355ABC0}" type="datetimeFigureOut">
              <a:rPr lang="es-ES" smtClean="0"/>
              <a:t>21/03/2018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97F4-7EB5-4DE1-ACF0-F36D077F83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41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1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193"/>
            <a:ext cx="1725124" cy="117985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6145328"/>
            <a:ext cx="9144000" cy="710447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Manufacturas Industriales Landaverde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Col. Legaspi, Municipio de Tepeapulco, Ciudad Sahagún, Estado de Hidalgo. CP. 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43998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9939" y="6077714"/>
            <a:ext cx="9144000" cy="676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4 Rectángulo"/>
          <p:cNvSpPr/>
          <p:nvPr/>
        </p:nvSpPr>
        <p:spPr>
          <a:xfrm>
            <a:off x="1523939" y="538972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MANUFACTURAS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rPr>
              <a:t>INDUSTRIALES LANDAVERDE</a:t>
            </a: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16" name="4 Rectángulo"/>
          <p:cNvSpPr/>
          <p:nvPr/>
        </p:nvSpPr>
        <p:spPr>
          <a:xfrm>
            <a:off x="2922475" y="1830672"/>
            <a:ext cx="3467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MX" sz="2400" b="1" dirty="0">
                <a:solidFill>
                  <a:prstClr val="black"/>
                </a:solidFill>
                <a:latin typeface="Palatino Linotype"/>
              </a:rPr>
              <a:t>POLITICA </a:t>
            </a:r>
            <a:r>
              <a:rPr lang="es-MX" sz="2400" b="1" dirty="0" smtClean="0">
                <a:solidFill>
                  <a:prstClr val="black"/>
                </a:solidFill>
                <a:latin typeface="Palatino Linotype"/>
              </a:rPr>
              <a:t>INTEGRAL</a:t>
            </a:r>
            <a:endParaRPr lang="es-MX" sz="2400" b="1" dirty="0">
              <a:solidFill>
                <a:prstClr val="black"/>
              </a:solidFill>
              <a:latin typeface="Palatino Linotype"/>
            </a:endParaRPr>
          </a:p>
        </p:txBody>
      </p:sp>
      <p:sp>
        <p:nvSpPr>
          <p:cNvPr id="17" name="3 Rectángulo"/>
          <p:cNvSpPr/>
          <p:nvPr/>
        </p:nvSpPr>
        <p:spPr>
          <a:xfrm>
            <a:off x="510648" y="2388180"/>
            <a:ext cx="82912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“Integrar armónicamente el impacto económico, social y ambiental en la forma de operar de Manufacturas Industriales Landaverde,  promoviendo el desarrollo del personal, de la comunidad y de nuestro </a:t>
            </a:r>
            <a:r>
              <a:rPr lang="es-MX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entorno, todos </a:t>
            </a:r>
            <a:r>
              <a:rPr lang="es-MX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aquellos aspectos a los que impacta a proveedores, clientes, gobierno y la comunidad, en general a toda la cadena de suministros en la cual se encuentra involucrada Manufacturas Industriales Landaverde en pro de la sustentabilidad”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635" y="77218"/>
            <a:ext cx="1311768" cy="132001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540" b="93445" l="12305" r="94434"/>
                    </a14:imgEffect>
                  </a14:imgLayer>
                </a14:imgProps>
              </a:ext>
            </a:extLst>
          </a:blip>
          <a:srcRect l="11261" t="8618" r="5071" b="6870"/>
          <a:stretch/>
        </p:blipFill>
        <p:spPr>
          <a:xfrm>
            <a:off x="3561549" y="4327172"/>
            <a:ext cx="2189467" cy="168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44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618</TotalTime>
  <Words>100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</dc:creator>
  <cp:lastModifiedBy>Jesus Lopez</cp:lastModifiedBy>
  <cp:revision>44</cp:revision>
  <dcterms:created xsi:type="dcterms:W3CDTF">2018-03-16T18:23:16Z</dcterms:created>
  <dcterms:modified xsi:type="dcterms:W3CDTF">2018-03-21T21:21:51Z</dcterms:modified>
</cp:coreProperties>
</file>