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0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07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04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81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0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56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6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4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54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4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74867" b="31519"/>
          <a:stretch/>
        </p:blipFill>
        <p:spPr>
          <a:xfrm>
            <a:off x="79756" y="70021"/>
            <a:ext cx="1274762" cy="127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35418"/>
          <a:stretch/>
        </p:blipFill>
        <p:spPr>
          <a:xfrm>
            <a:off x="209550" y="1983537"/>
            <a:ext cx="5085937" cy="33115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4619" t="66563" r="69411" b="15604"/>
          <a:stretch/>
        </p:blipFill>
        <p:spPr>
          <a:xfrm>
            <a:off x="209550" y="5496589"/>
            <a:ext cx="1580040" cy="10938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2394" t="14381"/>
          <a:stretch/>
        </p:blipFill>
        <p:spPr>
          <a:xfrm>
            <a:off x="1354518" y="70021"/>
            <a:ext cx="3826256" cy="17717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35833" t="74736" b="1"/>
          <a:stretch/>
        </p:blipFill>
        <p:spPr>
          <a:xfrm>
            <a:off x="2235200" y="5295062"/>
            <a:ext cx="3263487" cy="12954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50392"/>
            <a:ext cx="4337050" cy="54461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0" y="5533014"/>
            <a:ext cx="56578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5100"/>
            <a:ext cx="6591300" cy="65151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3143" t="58560"/>
          <a:stretch/>
        </p:blipFill>
        <p:spPr>
          <a:xfrm>
            <a:off x="10112375" y="1897975"/>
            <a:ext cx="1682750" cy="19412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818" y="60690"/>
            <a:ext cx="1295400" cy="14954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20806" b="13810"/>
          <a:stretch/>
        </p:blipFill>
        <p:spPr>
          <a:xfrm>
            <a:off x="7162799" y="4592748"/>
            <a:ext cx="3078163" cy="1092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025" y="5721669"/>
            <a:ext cx="2605088" cy="9585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0962" y="4100792"/>
            <a:ext cx="1876425" cy="22574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r="43672"/>
          <a:stretch/>
        </p:blipFill>
        <p:spPr>
          <a:xfrm>
            <a:off x="7184555" y="60690"/>
            <a:ext cx="2488083" cy="45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01600"/>
            <a:ext cx="4667250" cy="12694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346200"/>
            <a:ext cx="1276350" cy="3714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769736"/>
            <a:ext cx="2063750" cy="49231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475" y="1441450"/>
            <a:ext cx="2609850" cy="3429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75" y="4914900"/>
            <a:ext cx="2477676" cy="1778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729" y="267493"/>
            <a:ext cx="2819400" cy="10001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964" y="1441450"/>
            <a:ext cx="4105627" cy="27749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443" y="4390232"/>
            <a:ext cx="2041682" cy="113426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126" y="4357290"/>
            <a:ext cx="2128281" cy="11152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3927" y="5698332"/>
            <a:ext cx="1809750" cy="6953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2250" y="318691"/>
            <a:ext cx="17240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Almacenes EXITO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HERRERA ARANGO</dc:creator>
  <cp:lastModifiedBy>MARIANA HERRERA ARANGO</cp:lastModifiedBy>
  <cp:revision>25</cp:revision>
  <dcterms:created xsi:type="dcterms:W3CDTF">2020-03-05T19:03:15Z</dcterms:created>
  <dcterms:modified xsi:type="dcterms:W3CDTF">2020-03-05T20:27:19Z</dcterms:modified>
</cp:coreProperties>
</file>