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1" r:id="rId3"/>
    <p:sldId id="262" r:id="rId4"/>
    <p:sldId id="263" r:id="rId5"/>
  </p:sldIdLst>
  <p:sldSz cx="21674138" cy="12192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39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11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60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72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53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11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50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77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68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00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55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296F-03DF-4ABF-A10B-FE56BD4B78F9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751D-B0DA-41CD-8F79-A9AE5CE7A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17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8" y="525781"/>
            <a:ext cx="8753301" cy="30861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7354"/>
          <a:stretch/>
        </p:blipFill>
        <p:spPr>
          <a:xfrm>
            <a:off x="12910335" y="7813625"/>
            <a:ext cx="6563678" cy="42186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307" y="3921397"/>
            <a:ext cx="8355493" cy="5124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674" y="9258605"/>
            <a:ext cx="2690966" cy="11344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0335" y="499140"/>
            <a:ext cx="5577137" cy="73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11" y="360080"/>
            <a:ext cx="9061609" cy="56751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06" y="6035215"/>
            <a:ext cx="8530114" cy="59586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7175" y="177200"/>
            <a:ext cx="8336756" cy="71759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828" y="7137474"/>
            <a:ext cx="3854291" cy="48564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17416" y="7678219"/>
            <a:ext cx="4606515" cy="31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58" y="388620"/>
            <a:ext cx="9082424" cy="53949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188" y="5978522"/>
            <a:ext cx="5858351" cy="31311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58" y="5326379"/>
            <a:ext cx="2748639" cy="64903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8488" y="694027"/>
            <a:ext cx="5119211" cy="35407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7699" y="1214912"/>
            <a:ext cx="5132295" cy="45307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2595" y="3991804"/>
            <a:ext cx="3700685" cy="82001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17233" y="5840730"/>
            <a:ext cx="3225247" cy="60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"/>
            <a:ext cx="10506091" cy="1219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83" y="9536430"/>
            <a:ext cx="4493166" cy="21793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6749" y="8069943"/>
            <a:ext cx="2941796" cy="39010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899" y="45720"/>
            <a:ext cx="4782979" cy="51201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8257" y="5839631"/>
            <a:ext cx="4589621" cy="19750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47898" y="1373694"/>
            <a:ext cx="5956666" cy="37921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01491" y="5839631"/>
            <a:ext cx="4649479" cy="38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05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Almacenes_EXITO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Camila Yepes Pelaez</dc:creator>
  <cp:lastModifiedBy>Maria Camila Yepes Pelaez</cp:lastModifiedBy>
  <cp:revision>5</cp:revision>
  <dcterms:created xsi:type="dcterms:W3CDTF">2020-03-05T16:58:35Z</dcterms:created>
  <dcterms:modified xsi:type="dcterms:W3CDTF">2020-03-05T18:55:59Z</dcterms:modified>
</cp:coreProperties>
</file>