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0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07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04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81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07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56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66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40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54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BD42-F9BB-4217-841A-EF215E358036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798B-22E8-40C4-BF26-FE1EB54462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4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85725"/>
            <a:ext cx="4152900" cy="1790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52400"/>
            <a:ext cx="1771650" cy="1657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1988343"/>
            <a:ext cx="4676775" cy="32257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49" y="5326037"/>
            <a:ext cx="3286125" cy="14239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712" y="147637"/>
            <a:ext cx="3812519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66687"/>
            <a:ext cx="2466975" cy="1381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6687"/>
            <a:ext cx="2247900" cy="160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2698"/>
          <a:stretch/>
        </p:blipFill>
        <p:spPr>
          <a:xfrm>
            <a:off x="666236" y="1762124"/>
            <a:ext cx="4720666" cy="50958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7" y="166687"/>
            <a:ext cx="2981325" cy="5524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0862" y="80962"/>
            <a:ext cx="1190625" cy="10572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062" y="1040264"/>
            <a:ext cx="2628900" cy="13906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b="38578"/>
          <a:stretch/>
        </p:blipFill>
        <p:spPr>
          <a:xfrm>
            <a:off x="5862636" y="2645702"/>
            <a:ext cx="2366963" cy="28311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/>
          <a:srcRect t="67026"/>
          <a:stretch/>
        </p:blipFill>
        <p:spPr>
          <a:xfrm>
            <a:off x="6032992" y="5476875"/>
            <a:ext cx="1928813" cy="123854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1746" y="1735589"/>
            <a:ext cx="2089204" cy="347404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0675" y="5347182"/>
            <a:ext cx="1938337" cy="13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142875"/>
            <a:ext cx="5138737" cy="21963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2514599"/>
            <a:ext cx="5413666" cy="19431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9" y="4533900"/>
            <a:ext cx="3004102" cy="2228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561" y="455259"/>
            <a:ext cx="4768418" cy="20593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8561" y="3305175"/>
            <a:ext cx="4654575" cy="24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28" y="2233612"/>
            <a:ext cx="3466659" cy="2614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62" y="185737"/>
            <a:ext cx="6805613" cy="38863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41405"/>
          <a:stretch/>
        </p:blipFill>
        <p:spPr>
          <a:xfrm>
            <a:off x="4609659" y="4072076"/>
            <a:ext cx="3410391" cy="25291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65306"/>
          <a:stretch/>
        </p:blipFill>
        <p:spPr>
          <a:xfrm>
            <a:off x="9067800" y="4072076"/>
            <a:ext cx="2019300" cy="25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53960"/>
          <a:stretch/>
        </p:blipFill>
        <p:spPr>
          <a:xfrm>
            <a:off x="123825" y="449873"/>
            <a:ext cx="2419350" cy="13287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331" y="528943"/>
            <a:ext cx="4056290" cy="28286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40" y="1919287"/>
            <a:ext cx="1857721" cy="45577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50" y="68873"/>
            <a:ext cx="4552950" cy="3238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100" y="3357562"/>
            <a:ext cx="4724400" cy="3314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46864"/>
          <a:stretch/>
        </p:blipFill>
        <p:spPr>
          <a:xfrm>
            <a:off x="2543175" y="3438525"/>
            <a:ext cx="2676525" cy="16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82811"/>
            <a:ext cx="3371850" cy="942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1400174"/>
            <a:ext cx="3133725" cy="5229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555" y="182811"/>
            <a:ext cx="2895600" cy="3105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28312"/>
          <a:stretch/>
        </p:blipFill>
        <p:spPr>
          <a:xfrm>
            <a:off x="8641555" y="3459411"/>
            <a:ext cx="2595563" cy="30509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-1101" t="-224" r="60367" b="72024"/>
          <a:stretch/>
        </p:blipFill>
        <p:spPr>
          <a:xfrm>
            <a:off x="7408068" y="5233987"/>
            <a:ext cx="1057275" cy="120015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621" y="182811"/>
            <a:ext cx="2590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2" y="4157373"/>
            <a:ext cx="3381375" cy="2390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0"/>
            <a:ext cx="2738438" cy="42980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206" y="170365"/>
            <a:ext cx="4324352" cy="23013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b="59464"/>
          <a:stretch/>
        </p:blipFill>
        <p:spPr>
          <a:xfrm>
            <a:off x="7009206" y="2745273"/>
            <a:ext cx="3174208" cy="16003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t="41018"/>
          <a:stretch/>
        </p:blipFill>
        <p:spPr>
          <a:xfrm>
            <a:off x="8923729" y="4333875"/>
            <a:ext cx="3174208" cy="23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4" y="2398969"/>
            <a:ext cx="3076575" cy="2019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9" y="232032"/>
            <a:ext cx="3000375" cy="64640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32032"/>
            <a:ext cx="2457450" cy="6353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050" y="2937132"/>
            <a:ext cx="2792706" cy="12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206002"/>
            <a:ext cx="4691063" cy="65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Almacenes EXITO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HERRERA ARANGO</dc:creator>
  <cp:lastModifiedBy>MARIANA HERRERA ARANGO</cp:lastModifiedBy>
  <cp:revision>41</cp:revision>
  <dcterms:created xsi:type="dcterms:W3CDTF">2020-03-05T19:03:15Z</dcterms:created>
  <dcterms:modified xsi:type="dcterms:W3CDTF">2020-03-05T21:08:19Z</dcterms:modified>
</cp:coreProperties>
</file>