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60" r:id="rId4"/>
    <p:sldId id="259" r:id="rId5"/>
    <p:sldId id="261" r:id="rId6"/>
    <p:sldId id="262" r:id="rId7"/>
    <p:sldId id="263" r:id="rId8"/>
    <p:sldId id="264" r:id="rId9"/>
    <p:sldId id="267" r:id="rId10"/>
    <p:sldId id="266"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48" autoAdjust="0"/>
  </p:normalViewPr>
  <p:slideViewPr>
    <p:cSldViewPr>
      <p:cViewPr>
        <p:scale>
          <a:sx n="66" d="100"/>
          <a:sy n="66" d="100"/>
        </p:scale>
        <p:origin x="-948" y="-1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06DA72-7D5E-4FC6-9400-034F5711D92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4EB2B3F-562A-4262-840B-1F7534FDC95D}">
      <dgm:prSet custT="1"/>
      <dgm:spPr>
        <a:solidFill>
          <a:schemeClr val="tx2">
            <a:lumMod val="60000"/>
            <a:lumOff val="40000"/>
          </a:schemeClr>
        </a:solidFill>
      </dgm:spPr>
      <dgm:t>
        <a:bodyPr/>
        <a:lstStyle/>
        <a:p>
          <a:pPr rtl="0"/>
          <a:endParaRPr lang="en-US" sz="2000" b="0" i="1" dirty="0" smtClean="0">
            <a:solidFill>
              <a:schemeClr val="bg2">
                <a:lumMod val="75000"/>
              </a:schemeClr>
            </a:solidFill>
            <a:latin typeface="+mj-lt"/>
          </a:endParaRPr>
        </a:p>
        <a:p>
          <a:pPr rtl="0"/>
          <a:r>
            <a:rPr lang="en-US" sz="2000" b="0" i="1" dirty="0" smtClean="0">
              <a:solidFill>
                <a:schemeClr val="bg2">
                  <a:lumMod val="75000"/>
                </a:schemeClr>
              </a:solidFill>
              <a:latin typeface="+mj-lt"/>
            </a:rPr>
            <a:t>Peacful Mind Foundation (PMF) </a:t>
          </a:r>
          <a:r>
            <a:rPr lang="en-US" sz="2000" b="0" dirty="0" smtClean="0">
              <a:latin typeface="+mj-lt"/>
            </a:rPr>
            <a:t>is a global organization registered with the United Nations (U.N.) Global Compact and United Nations DESA, based in New Delhi, India. The foundation is present in more than 36 countries across the world, embarking its vision i.e., </a:t>
          </a:r>
        </a:p>
        <a:p>
          <a:pPr rtl="0"/>
          <a:r>
            <a:rPr lang="en-US" sz="2400" b="0" i="1" dirty="0" smtClean="0">
              <a:solidFill>
                <a:schemeClr val="accent2">
                  <a:lumMod val="50000"/>
                </a:schemeClr>
              </a:solidFill>
              <a:latin typeface="+mj-lt"/>
            </a:rPr>
            <a:t>“To make psychology a household term, peace, and well-being and Culture</a:t>
          </a:r>
          <a:r>
            <a:rPr lang="en-US" sz="1800" i="1" dirty="0" smtClean="0">
              <a:solidFill>
                <a:schemeClr val="accent2">
                  <a:lumMod val="50000"/>
                </a:schemeClr>
              </a:solidFill>
            </a:rPr>
            <a:t>”</a:t>
          </a:r>
          <a:r>
            <a:rPr lang="en-US" sz="1700" dirty="0" smtClean="0"/>
            <a:t/>
          </a:r>
          <a:br>
            <a:rPr lang="en-US" sz="1700" dirty="0" smtClean="0"/>
          </a:br>
          <a:endParaRPr lang="en-US" sz="1700" dirty="0"/>
        </a:p>
      </dgm:t>
    </dgm:pt>
    <dgm:pt modelId="{03350933-55FB-4D62-8C78-578F5E135A06}" type="parTrans" cxnId="{37B7A04A-C09D-4B09-A9B5-C0E99E724E58}">
      <dgm:prSet/>
      <dgm:spPr/>
      <dgm:t>
        <a:bodyPr/>
        <a:lstStyle/>
        <a:p>
          <a:endParaRPr lang="en-US"/>
        </a:p>
      </dgm:t>
    </dgm:pt>
    <dgm:pt modelId="{039B48A8-BA96-4B61-8B0A-30FDDEB17634}" type="sibTrans" cxnId="{37B7A04A-C09D-4B09-A9B5-C0E99E724E58}">
      <dgm:prSet/>
      <dgm:spPr/>
      <dgm:t>
        <a:bodyPr/>
        <a:lstStyle/>
        <a:p>
          <a:endParaRPr lang="en-US"/>
        </a:p>
      </dgm:t>
    </dgm:pt>
    <dgm:pt modelId="{E43FD769-CB6F-4219-8195-1F64D3A575F4}" type="pres">
      <dgm:prSet presAssocID="{4706DA72-7D5E-4FC6-9400-034F5711D92E}" presName="linear" presStyleCnt="0">
        <dgm:presLayoutVars>
          <dgm:animLvl val="lvl"/>
          <dgm:resizeHandles val="exact"/>
        </dgm:presLayoutVars>
      </dgm:prSet>
      <dgm:spPr/>
      <dgm:t>
        <a:bodyPr/>
        <a:lstStyle/>
        <a:p>
          <a:endParaRPr lang="en-US"/>
        </a:p>
      </dgm:t>
    </dgm:pt>
    <dgm:pt modelId="{B51C78D6-725D-4AE7-B2FD-B0A4B694542B}" type="pres">
      <dgm:prSet presAssocID="{F4EB2B3F-562A-4262-840B-1F7534FDC95D}" presName="parentText" presStyleLbl="node1" presStyleIdx="0" presStyleCnt="1" custScaleY="100921" custLinFactNeighborX="-1316" custLinFactNeighborY="-2366">
        <dgm:presLayoutVars>
          <dgm:chMax val="0"/>
          <dgm:bulletEnabled val="1"/>
        </dgm:presLayoutVars>
      </dgm:prSet>
      <dgm:spPr/>
      <dgm:t>
        <a:bodyPr/>
        <a:lstStyle/>
        <a:p>
          <a:endParaRPr lang="en-US"/>
        </a:p>
      </dgm:t>
    </dgm:pt>
  </dgm:ptLst>
  <dgm:cxnLst>
    <dgm:cxn modelId="{37B7A04A-C09D-4B09-A9B5-C0E99E724E58}" srcId="{4706DA72-7D5E-4FC6-9400-034F5711D92E}" destId="{F4EB2B3F-562A-4262-840B-1F7534FDC95D}" srcOrd="0" destOrd="0" parTransId="{03350933-55FB-4D62-8C78-578F5E135A06}" sibTransId="{039B48A8-BA96-4B61-8B0A-30FDDEB17634}"/>
    <dgm:cxn modelId="{2A8FC242-898F-45E6-90F2-D7CDC1E67AEE}" type="presOf" srcId="{4706DA72-7D5E-4FC6-9400-034F5711D92E}" destId="{E43FD769-CB6F-4219-8195-1F64D3A575F4}" srcOrd="0" destOrd="0" presId="urn:microsoft.com/office/officeart/2005/8/layout/vList2"/>
    <dgm:cxn modelId="{E1D45050-D879-487F-9C84-73F177264668}" type="presOf" srcId="{F4EB2B3F-562A-4262-840B-1F7534FDC95D}" destId="{B51C78D6-725D-4AE7-B2FD-B0A4B694542B}" srcOrd="0" destOrd="0" presId="urn:microsoft.com/office/officeart/2005/8/layout/vList2"/>
    <dgm:cxn modelId="{C86ED17F-14C4-4280-94CD-5B83E091D890}" type="presParOf" srcId="{E43FD769-CB6F-4219-8195-1F64D3A575F4}" destId="{B51C78D6-725D-4AE7-B2FD-B0A4B694542B}"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FF21C9-19DD-4F21-8ECA-3F52ED982901}"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en-US"/>
        </a:p>
      </dgm:t>
    </dgm:pt>
    <dgm:pt modelId="{E4819726-2DF3-48C5-A49F-2F15689AA4FB}">
      <dgm:prSet phldrT="[Text]"/>
      <dgm:spPr>
        <a:solidFill>
          <a:srgbClr val="002060"/>
        </a:solidFill>
        <a:ln>
          <a:solidFill>
            <a:schemeClr val="accent1"/>
          </a:solidFill>
        </a:ln>
      </dgm:spPr>
      <dgm:t>
        <a:bodyPr/>
        <a:lstStyle/>
        <a:p>
          <a:r>
            <a:rPr lang="en-US" dirty="0" smtClean="0"/>
            <a:t>Global Youth Mental</a:t>
          </a:r>
          <a:br>
            <a:rPr lang="en-US" dirty="0" smtClean="0"/>
          </a:br>
          <a:r>
            <a:rPr lang="en-US" dirty="0" smtClean="0"/>
            <a:t> Health Forum</a:t>
          </a:r>
          <a:endParaRPr lang="en-US" dirty="0"/>
        </a:p>
      </dgm:t>
    </dgm:pt>
    <dgm:pt modelId="{957FE289-20C6-43E3-BEFD-557728E6DF0D}" type="parTrans" cxnId="{C620F044-E8A8-4456-9B36-3E8690B13441}">
      <dgm:prSet/>
      <dgm:spPr/>
      <dgm:t>
        <a:bodyPr/>
        <a:lstStyle/>
        <a:p>
          <a:endParaRPr lang="en-US"/>
        </a:p>
      </dgm:t>
    </dgm:pt>
    <dgm:pt modelId="{05A963B6-6245-41CD-8787-03553B1416FD}" type="sibTrans" cxnId="{C620F044-E8A8-4456-9B36-3E8690B13441}">
      <dgm:prSet/>
      <dgm:spPr/>
      <dgm:t>
        <a:bodyPr/>
        <a:lstStyle/>
        <a:p>
          <a:endParaRPr lang="en-US"/>
        </a:p>
      </dgm:t>
    </dgm:pt>
    <dgm:pt modelId="{E022ADEF-903A-40CD-A0A4-656C1E35F3F9}">
      <dgm:prSet phldrT="[Text]"/>
      <dgm:spPr>
        <a:solidFill>
          <a:srgbClr val="002060">
            <a:alpha val="90000"/>
          </a:srgbClr>
        </a:solidFill>
        <a:ln>
          <a:solidFill>
            <a:schemeClr val="accent1">
              <a:alpha val="90000"/>
            </a:schemeClr>
          </a:solidFill>
        </a:ln>
      </dgm:spPr>
      <dgm:t>
        <a:bodyPr/>
        <a:lstStyle/>
        <a:p>
          <a:r>
            <a:rPr lang="en-US" dirty="0" smtClean="0">
              <a:solidFill>
                <a:schemeClr val="bg1"/>
              </a:solidFill>
            </a:rPr>
            <a:t>Peacful Mind </a:t>
          </a:r>
          <a:br>
            <a:rPr lang="en-US" dirty="0" smtClean="0">
              <a:solidFill>
                <a:schemeClr val="bg1"/>
              </a:solidFill>
            </a:rPr>
          </a:br>
          <a:r>
            <a:rPr lang="en-US" dirty="0" smtClean="0">
              <a:solidFill>
                <a:schemeClr val="bg1"/>
              </a:solidFill>
            </a:rPr>
            <a:t>Foundation Fellowship &amp; Goodwill A</a:t>
          </a:r>
          <a:r>
            <a:rPr lang="en-US" b="0" i="0" dirty="0" smtClean="0">
              <a:solidFill>
                <a:schemeClr val="bg1"/>
              </a:solidFill>
            </a:rPr>
            <a:t>mbassador</a:t>
          </a:r>
          <a:endParaRPr lang="en-US" b="0" dirty="0">
            <a:solidFill>
              <a:schemeClr val="bg1"/>
            </a:solidFill>
          </a:endParaRPr>
        </a:p>
      </dgm:t>
    </dgm:pt>
    <dgm:pt modelId="{66D903AE-ACBA-4BDF-BF67-01363B6009F1}" type="parTrans" cxnId="{089F11A4-AA22-4C1F-AF95-A63C763A3CDC}">
      <dgm:prSet/>
      <dgm:spPr/>
      <dgm:t>
        <a:bodyPr/>
        <a:lstStyle/>
        <a:p>
          <a:endParaRPr lang="en-US"/>
        </a:p>
      </dgm:t>
    </dgm:pt>
    <dgm:pt modelId="{8A809EF3-3D12-4D50-B7B6-12F967271F56}" type="sibTrans" cxnId="{089F11A4-AA22-4C1F-AF95-A63C763A3CDC}">
      <dgm:prSet/>
      <dgm:spPr/>
      <dgm:t>
        <a:bodyPr/>
        <a:lstStyle/>
        <a:p>
          <a:endParaRPr lang="en-US"/>
        </a:p>
      </dgm:t>
    </dgm:pt>
    <dgm:pt modelId="{1BAB1E37-5A3C-450A-90B4-B1A9BC0933C3}">
      <dgm:prSet phldrT="[Text]" custT="1"/>
      <dgm:spPr>
        <a:solidFill>
          <a:srgbClr val="002060">
            <a:alpha val="90000"/>
          </a:srgbClr>
        </a:solidFill>
        <a:ln>
          <a:solidFill>
            <a:schemeClr val="accent1">
              <a:alpha val="90000"/>
            </a:schemeClr>
          </a:solidFill>
        </a:ln>
      </dgm:spPr>
      <dgm:t>
        <a:bodyPr/>
        <a:lstStyle/>
        <a:p>
          <a:r>
            <a:rPr lang="en-US" sz="1800" dirty="0" smtClean="0">
              <a:solidFill>
                <a:schemeClr val="bg1"/>
              </a:solidFill>
            </a:rPr>
            <a:t>Peacful Mind Centre of Happiness,Tolerance &amp; Leadership Excellance-UAE</a:t>
          </a:r>
          <a:endParaRPr lang="en-US" sz="1800" dirty="0">
            <a:solidFill>
              <a:schemeClr val="bg1"/>
            </a:solidFill>
          </a:endParaRPr>
        </a:p>
      </dgm:t>
    </dgm:pt>
    <dgm:pt modelId="{61E059B1-CC46-4B00-892D-F2654B52E444}" type="parTrans" cxnId="{7D14CB96-8268-4645-85A6-AC61552ED593}">
      <dgm:prSet/>
      <dgm:spPr/>
      <dgm:t>
        <a:bodyPr/>
        <a:lstStyle/>
        <a:p>
          <a:endParaRPr lang="en-US"/>
        </a:p>
      </dgm:t>
    </dgm:pt>
    <dgm:pt modelId="{F4C9FD24-D01B-4929-A936-4ECF69619138}" type="sibTrans" cxnId="{7D14CB96-8268-4645-85A6-AC61552ED593}">
      <dgm:prSet/>
      <dgm:spPr/>
      <dgm:t>
        <a:bodyPr/>
        <a:lstStyle/>
        <a:p>
          <a:endParaRPr lang="en-US"/>
        </a:p>
      </dgm:t>
    </dgm:pt>
    <dgm:pt modelId="{32ECC14D-98D3-4201-81B5-C49E434F7D57}">
      <dgm:prSet phldrT="[Text]"/>
      <dgm:spPr>
        <a:solidFill>
          <a:srgbClr val="002060"/>
        </a:solidFill>
        <a:ln>
          <a:solidFill>
            <a:schemeClr val="accent1"/>
          </a:solidFill>
        </a:ln>
      </dgm:spPr>
      <dgm:t>
        <a:bodyPr/>
        <a:lstStyle/>
        <a:p>
          <a:r>
            <a:rPr lang="en-US" dirty="0" smtClean="0"/>
            <a:t>Global Academy of</a:t>
          </a:r>
          <a:br>
            <a:rPr lang="en-US" dirty="0" smtClean="0"/>
          </a:br>
          <a:r>
            <a:rPr lang="en-US" dirty="0" smtClean="0"/>
            <a:t> Psychological Sciences</a:t>
          </a:r>
          <a:endParaRPr lang="en-US" dirty="0"/>
        </a:p>
      </dgm:t>
    </dgm:pt>
    <dgm:pt modelId="{6FBB5271-EE12-4B5B-BB1B-E2B9121AF2D5}" type="parTrans" cxnId="{2734D728-76A7-4983-8471-F3F38C09A884}">
      <dgm:prSet/>
      <dgm:spPr/>
      <dgm:t>
        <a:bodyPr/>
        <a:lstStyle/>
        <a:p>
          <a:endParaRPr lang="en-US"/>
        </a:p>
      </dgm:t>
    </dgm:pt>
    <dgm:pt modelId="{EA05F8D9-3280-443D-AE80-4AD55848BC29}" type="sibTrans" cxnId="{2734D728-76A7-4983-8471-F3F38C09A884}">
      <dgm:prSet/>
      <dgm:spPr/>
      <dgm:t>
        <a:bodyPr/>
        <a:lstStyle/>
        <a:p>
          <a:endParaRPr lang="en-US"/>
        </a:p>
      </dgm:t>
    </dgm:pt>
    <dgm:pt modelId="{DA807B08-927E-4DC6-8E27-4D294AC8CF6B}">
      <dgm:prSet phldrT="[Text]" custT="1"/>
      <dgm:spPr>
        <a:solidFill>
          <a:srgbClr val="002060">
            <a:alpha val="90000"/>
          </a:srgbClr>
        </a:solidFill>
        <a:ln>
          <a:solidFill>
            <a:schemeClr val="accent1">
              <a:alpha val="90000"/>
            </a:schemeClr>
          </a:solidFill>
        </a:ln>
      </dgm:spPr>
      <dgm:t>
        <a:bodyPr/>
        <a:lstStyle/>
        <a:p>
          <a:endParaRPr lang="en-US" sz="1800" dirty="0" smtClean="0">
            <a:solidFill>
              <a:schemeClr val="bg1"/>
            </a:solidFill>
          </a:endParaRPr>
        </a:p>
        <a:p>
          <a:r>
            <a:rPr lang="en-US" sz="1800" dirty="0" smtClean="0">
              <a:solidFill>
                <a:schemeClr val="bg1"/>
              </a:solidFill>
            </a:rPr>
            <a:t>Global Chamber of </a:t>
          </a:r>
          <a:br>
            <a:rPr lang="en-US" sz="1800" dirty="0" smtClean="0">
              <a:solidFill>
                <a:schemeClr val="bg1"/>
              </a:solidFill>
            </a:rPr>
          </a:br>
          <a:r>
            <a:rPr lang="en-US" sz="1800" dirty="0" smtClean="0">
              <a:solidFill>
                <a:schemeClr val="bg1"/>
              </a:solidFill>
            </a:rPr>
            <a:t>Business Leaders</a:t>
          </a:r>
          <a:r>
            <a:rPr lang="en-US" sz="1100" dirty="0" smtClean="0"/>
            <a:t/>
          </a:r>
          <a:br>
            <a:rPr lang="en-US" sz="1100" dirty="0" smtClean="0"/>
          </a:br>
          <a:r>
            <a:rPr lang="en-US" sz="1100" dirty="0" smtClean="0"/>
            <a:t/>
          </a:r>
          <a:br>
            <a:rPr lang="en-US" sz="1100" dirty="0" smtClean="0"/>
          </a:br>
          <a:endParaRPr lang="en-US" sz="1100" dirty="0"/>
        </a:p>
      </dgm:t>
    </dgm:pt>
    <dgm:pt modelId="{EFFC5030-F62C-471E-9460-61C474A4833A}" type="parTrans" cxnId="{ADA9D56E-2ADC-486E-A103-921627051539}">
      <dgm:prSet/>
      <dgm:spPr/>
      <dgm:t>
        <a:bodyPr/>
        <a:lstStyle/>
        <a:p>
          <a:endParaRPr lang="en-US"/>
        </a:p>
      </dgm:t>
    </dgm:pt>
    <dgm:pt modelId="{72C1CA3F-2E0B-42F8-BF77-9B4471C38270}" type="sibTrans" cxnId="{ADA9D56E-2ADC-486E-A103-921627051539}">
      <dgm:prSet/>
      <dgm:spPr/>
      <dgm:t>
        <a:bodyPr/>
        <a:lstStyle/>
        <a:p>
          <a:endParaRPr lang="en-US"/>
        </a:p>
      </dgm:t>
    </dgm:pt>
    <dgm:pt modelId="{577A387A-F2BF-4654-B817-D4B6F43FDB0B}">
      <dgm:prSet phldrT="[Text]" custT="1"/>
      <dgm:spPr>
        <a:solidFill>
          <a:srgbClr val="002060">
            <a:alpha val="90000"/>
          </a:srgbClr>
        </a:solidFill>
        <a:ln>
          <a:solidFill>
            <a:schemeClr val="accent1">
              <a:alpha val="90000"/>
            </a:schemeClr>
          </a:solidFill>
        </a:ln>
      </dgm:spPr>
      <dgm:t>
        <a:bodyPr/>
        <a:lstStyle/>
        <a:p>
          <a:r>
            <a:rPr lang="en-US" sz="1800" dirty="0" smtClean="0">
              <a:solidFill>
                <a:schemeClr val="bg1"/>
              </a:solidFill>
            </a:rPr>
            <a:t>Peacful Mind Centre of Global Leadership Excellance - GHANA</a:t>
          </a:r>
          <a:endParaRPr lang="en-US" sz="1800" dirty="0">
            <a:solidFill>
              <a:schemeClr val="bg1"/>
            </a:solidFill>
          </a:endParaRPr>
        </a:p>
      </dgm:t>
    </dgm:pt>
    <dgm:pt modelId="{DA513A92-5D80-4515-95E9-7FC102AA7580}" type="parTrans" cxnId="{78C57BB6-5C2D-4BDE-999B-E3BAEF6257E8}">
      <dgm:prSet/>
      <dgm:spPr/>
      <dgm:t>
        <a:bodyPr/>
        <a:lstStyle/>
        <a:p>
          <a:endParaRPr lang="en-US"/>
        </a:p>
      </dgm:t>
    </dgm:pt>
    <dgm:pt modelId="{A2BFE41F-C7F0-417F-AFFE-E0C92BA9183C}" type="sibTrans" cxnId="{78C57BB6-5C2D-4BDE-999B-E3BAEF6257E8}">
      <dgm:prSet/>
      <dgm:spPr/>
      <dgm:t>
        <a:bodyPr/>
        <a:lstStyle/>
        <a:p>
          <a:endParaRPr lang="en-US"/>
        </a:p>
      </dgm:t>
    </dgm:pt>
    <dgm:pt modelId="{5D9A7EE8-D305-4C58-816E-9F8D201D688B}">
      <dgm:prSet custT="1"/>
      <dgm:spPr>
        <a:solidFill>
          <a:srgbClr val="002060">
            <a:alpha val="90000"/>
          </a:srgbClr>
        </a:solidFill>
        <a:ln>
          <a:solidFill>
            <a:schemeClr val="accent1">
              <a:alpha val="90000"/>
            </a:schemeClr>
          </a:solidFill>
        </a:ln>
      </dgm:spPr>
      <dgm:t>
        <a:bodyPr/>
        <a:lstStyle/>
        <a:p>
          <a:r>
            <a:rPr lang="en-US" sz="1800" dirty="0" smtClean="0">
              <a:solidFill>
                <a:schemeClr val="bg1"/>
              </a:solidFill>
            </a:rPr>
            <a:t>Peacful Mind Health Innovations Limited - ZIMBABWE</a:t>
          </a:r>
          <a:endParaRPr lang="en-US" sz="1800" dirty="0">
            <a:solidFill>
              <a:schemeClr val="bg1"/>
            </a:solidFill>
          </a:endParaRPr>
        </a:p>
      </dgm:t>
    </dgm:pt>
    <dgm:pt modelId="{14648971-F545-404B-8AC9-515A8ACDA9F6}" type="parTrans" cxnId="{8B7E7008-B6AF-490C-A1ED-DFEC98DF0C27}">
      <dgm:prSet/>
      <dgm:spPr/>
      <dgm:t>
        <a:bodyPr/>
        <a:lstStyle/>
        <a:p>
          <a:endParaRPr lang="en-US"/>
        </a:p>
      </dgm:t>
    </dgm:pt>
    <dgm:pt modelId="{6C1ABC90-7FEC-42DA-8C65-AC04C3B9ABB7}" type="sibTrans" cxnId="{8B7E7008-B6AF-490C-A1ED-DFEC98DF0C27}">
      <dgm:prSet/>
      <dgm:spPr/>
      <dgm:t>
        <a:bodyPr/>
        <a:lstStyle/>
        <a:p>
          <a:endParaRPr lang="en-US"/>
        </a:p>
      </dgm:t>
    </dgm:pt>
    <dgm:pt modelId="{6A042C7C-6DC2-4D86-8CAB-CE00A47BA1AE}" type="pres">
      <dgm:prSet presAssocID="{1DFF21C9-19DD-4F21-8ECA-3F52ED982901}" presName="Name0" presStyleCnt="0">
        <dgm:presLayoutVars>
          <dgm:dir/>
          <dgm:animLvl val="lvl"/>
          <dgm:resizeHandles val="exact"/>
        </dgm:presLayoutVars>
      </dgm:prSet>
      <dgm:spPr/>
    </dgm:pt>
    <dgm:pt modelId="{73A1C992-E564-4F86-B7CB-581E803082CD}" type="pres">
      <dgm:prSet presAssocID="{E4819726-2DF3-48C5-A49F-2F15689AA4FB}" presName="vertFlow" presStyleCnt="0"/>
      <dgm:spPr/>
    </dgm:pt>
    <dgm:pt modelId="{6652D077-3E68-4364-B91E-7CC57B1DCB4D}" type="pres">
      <dgm:prSet presAssocID="{E4819726-2DF3-48C5-A49F-2F15689AA4FB}" presName="header" presStyleLbl="node1" presStyleIdx="0" presStyleCnt="2" custScaleY="144950"/>
      <dgm:spPr/>
      <dgm:t>
        <a:bodyPr/>
        <a:lstStyle/>
        <a:p>
          <a:endParaRPr lang="en-US"/>
        </a:p>
      </dgm:t>
    </dgm:pt>
    <dgm:pt modelId="{204209A0-DA40-4254-9C25-E812FEA7FE75}" type="pres">
      <dgm:prSet presAssocID="{66D903AE-ACBA-4BDF-BF67-01363B6009F1}" presName="parTrans" presStyleLbl="sibTrans2D1" presStyleIdx="0" presStyleCnt="5" custFlipVert="1" custFlipHor="1" custScaleX="75115" custScaleY="38174"/>
      <dgm:spPr/>
    </dgm:pt>
    <dgm:pt modelId="{EC8E27B4-DC3B-41F7-A9B3-6377E090D4B6}" type="pres">
      <dgm:prSet presAssocID="{E022ADEF-903A-40CD-A0A4-656C1E35F3F9}" presName="child" presStyleLbl="alignAccFollowNode1" presStyleIdx="0" presStyleCnt="5" custScaleY="142168">
        <dgm:presLayoutVars>
          <dgm:chMax val="0"/>
          <dgm:bulletEnabled val="1"/>
        </dgm:presLayoutVars>
      </dgm:prSet>
      <dgm:spPr/>
      <dgm:t>
        <a:bodyPr/>
        <a:lstStyle/>
        <a:p>
          <a:endParaRPr lang="en-US"/>
        </a:p>
      </dgm:t>
    </dgm:pt>
    <dgm:pt modelId="{8CBC504F-D1F4-41DE-BA91-6848DB6A4D08}" type="pres">
      <dgm:prSet presAssocID="{8A809EF3-3D12-4D50-B7B6-12F967271F56}" presName="sibTrans" presStyleLbl="sibTrans2D1" presStyleIdx="1" presStyleCnt="5" custFlipVert="1" custFlipHor="1" custScaleX="63951" custScaleY="38174"/>
      <dgm:spPr/>
    </dgm:pt>
    <dgm:pt modelId="{529290C2-F5AA-490E-B7ED-0C14B5BC594D}" type="pres">
      <dgm:prSet presAssocID="{1BAB1E37-5A3C-450A-90B4-B1A9BC0933C3}" presName="child" presStyleLbl="alignAccFollowNode1" presStyleIdx="1" presStyleCnt="5" custScaleY="153095">
        <dgm:presLayoutVars>
          <dgm:chMax val="0"/>
          <dgm:bulletEnabled val="1"/>
        </dgm:presLayoutVars>
      </dgm:prSet>
      <dgm:spPr/>
      <dgm:t>
        <a:bodyPr/>
        <a:lstStyle/>
        <a:p>
          <a:endParaRPr lang="en-US"/>
        </a:p>
      </dgm:t>
    </dgm:pt>
    <dgm:pt modelId="{5A4FB70E-84A6-4184-9AA7-1B60A4151309}" type="pres">
      <dgm:prSet presAssocID="{E4819726-2DF3-48C5-A49F-2F15689AA4FB}" presName="hSp" presStyleCnt="0"/>
      <dgm:spPr/>
    </dgm:pt>
    <dgm:pt modelId="{72E415D8-F75F-4B22-84B3-0E0CB91CE911}" type="pres">
      <dgm:prSet presAssocID="{32ECC14D-98D3-4201-81B5-C49E434F7D57}" presName="vertFlow" presStyleCnt="0"/>
      <dgm:spPr/>
    </dgm:pt>
    <dgm:pt modelId="{3D2AACD9-1EBD-455A-A9B3-A473376BE604}" type="pres">
      <dgm:prSet presAssocID="{32ECC14D-98D3-4201-81B5-C49E434F7D57}" presName="header" presStyleLbl="node1" presStyleIdx="1" presStyleCnt="2"/>
      <dgm:spPr/>
      <dgm:t>
        <a:bodyPr/>
        <a:lstStyle/>
        <a:p>
          <a:endParaRPr lang="en-US"/>
        </a:p>
      </dgm:t>
    </dgm:pt>
    <dgm:pt modelId="{42D58ED5-29E6-4A2C-B311-7D90C2CBB5F1}" type="pres">
      <dgm:prSet presAssocID="{EFFC5030-F62C-471E-9460-61C474A4833A}" presName="parTrans" presStyleLbl="sibTrans2D1" presStyleIdx="2" presStyleCnt="5" custFlipHor="1" custScaleX="70388" custScaleY="38174"/>
      <dgm:spPr/>
    </dgm:pt>
    <dgm:pt modelId="{FE3DF601-04D6-43E2-AC98-53DBF380D821}" type="pres">
      <dgm:prSet presAssocID="{DA807B08-927E-4DC6-8E27-4D294AC8CF6B}" presName="child" presStyleLbl="alignAccFollowNode1" presStyleIdx="2" presStyleCnt="5">
        <dgm:presLayoutVars>
          <dgm:chMax val="0"/>
          <dgm:bulletEnabled val="1"/>
        </dgm:presLayoutVars>
      </dgm:prSet>
      <dgm:spPr/>
      <dgm:t>
        <a:bodyPr/>
        <a:lstStyle/>
        <a:p>
          <a:endParaRPr lang="en-US"/>
        </a:p>
      </dgm:t>
    </dgm:pt>
    <dgm:pt modelId="{0A0A0DCF-7D0C-4049-A87B-E16AC4BF3D21}" type="pres">
      <dgm:prSet presAssocID="{72C1CA3F-2E0B-42F8-BF77-9B4471C38270}" presName="sibTrans" presStyleLbl="sibTrans2D1" presStyleIdx="3" presStyleCnt="5" custScaleX="40959" custScaleY="38174"/>
      <dgm:spPr/>
    </dgm:pt>
    <dgm:pt modelId="{E3B4AE48-D09D-4E6A-85C1-88207253CF9C}" type="pres">
      <dgm:prSet presAssocID="{577A387A-F2BF-4654-B817-D4B6F43FDB0B}" presName="child" presStyleLbl="alignAccFollowNode1" presStyleIdx="3" presStyleCnt="5" custScaleY="153095">
        <dgm:presLayoutVars>
          <dgm:chMax val="0"/>
          <dgm:bulletEnabled val="1"/>
        </dgm:presLayoutVars>
      </dgm:prSet>
      <dgm:spPr/>
      <dgm:t>
        <a:bodyPr/>
        <a:lstStyle/>
        <a:p>
          <a:endParaRPr lang="en-US"/>
        </a:p>
      </dgm:t>
    </dgm:pt>
    <dgm:pt modelId="{017229EF-CEE3-47A0-90B8-8A7BDB40B995}" type="pres">
      <dgm:prSet presAssocID="{A2BFE41F-C7F0-417F-AFFE-E0C92BA9183C}" presName="sibTrans" presStyleLbl="sibTrans2D1" presStyleIdx="4" presStyleCnt="5" custFlipVert="1" custFlipHor="1" custScaleX="72753" custScaleY="38174"/>
      <dgm:spPr/>
    </dgm:pt>
    <dgm:pt modelId="{1A29E036-917E-4CCA-AFB0-DD094072C4A3}" type="pres">
      <dgm:prSet presAssocID="{5D9A7EE8-D305-4C58-816E-9F8D201D688B}" presName="child" presStyleLbl="alignAccFollowNode1" presStyleIdx="4" presStyleCnt="5" custScaleY="143145">
        <dgm:presLayoutVars>
          <dgm:chMax val="0"/>
          <dgm:bulletEnabled val="1"/>
        </dgm:presLayoutVars>
      </dgm:prSet>
      <dgm:spPr/>
      <dgm:t>
        <a:bodyPr/>
        <a:lstStyle/>
        <a:p>
          <a:endParaRPr lang="en-US"/>
        </a:p>
      </dgm:t>
    </dgm:pt>
  </dgm:ptLst>
  <dgm:cxnLst>
    <dgm:cxn modelId="{275C031B-A8ED-402C-836E-4B1A5DDFE000}" type="presOf" srcId="{72C1CA3F-2E0B-42F8-BF77-9B4471C38270}" destId="{0A0A0DCF-7D0C-4049-A87B-E16AC4BF3D21}" srcOrd="0" destOrd="0" presId="urn:microsoft.com/office/officeart/2005/8/layout/lProcess1"/>
    <dgm:cxn modelId="{002FE9E3-C3C0-4202-9BC5-F7ACAB64A51F}" type="presOf" srcId="{A2BFE41F-C7F0-417F-AFFE-E0C92BA9183C}" destId="{017229EF-CEE3-47A0-90B8-8A7BDB40B995}" srcOrd="0" destOrd="0" presId="urn:microsoft.com/office/officeart/2005/8/layout/lProcess1"/>
    <dgm:cxn modelId="{089F11A4-AA22-4C1F-AF95-A63C763A3CDC}" srcId="{E4819726-2DF3-48C5-A49F-2F15689AA4FB}" destId="{E022ADEF-903A-40CD-A0A4-656C1E35F3F9}" srcOrd="0" destOrd="0" parTransId="{66D903AE-ACBA-4BDF-BF67-01363B6009F1}" sibTransId="{8A809EF3-3D12-4D50-B7B6-12F967271F56}"/>
    <dgm:cxn modelId="{8B7E7008-B6AF-490C-A1ED-DFEC98DF0C27}" srcId="{32ECC14D-98D3-4201-81B5-C49E434F7D57}" destId="{5D9A7EE8-D305-4C58-816E-9F8D201D688B}" srcOrd="2" destOrd="0" parTransId="{14648971-F545-404B-8AC9-515A8ACDA9F6}" sibTransId="{6C1ABC90-7FEC-42DA-8C65-AC04C3B9ABB7}"/>
    <dgm:cxn modelId="{464ECB54-9467-4047-88A8-EFCEC1CB7F37}" type="presOf" srcId="{1BAB1E37-5A3C-450A-90B4-B1A9BC0933C3}" destId="{529290C2-F5AA-490E-B7ED-0C14B5BC594D}" srcOrd="0" destOrd="0" presId="urn:microsoft.com/office/officeart/2005/8/layout/lProcess1"/>
    <dgm:cxn modelId="{5FFAF6B7-3EE9-412F-A8C8-9D24B6125332}" type="presOf" srcId="{E022ADEF-903A-40CD-A0A4-656C1E35F3F9}" destId="{EC8E27B4-DC3B-41F7-A9B3-6377E090D4B6}" srcOrd="0" destOrd="0" presId="urn:microsoft.com/office/officeart/2005/8/layout/lProcess1"/>
    <dgm:cxn modelId="{27EB4156-1058-41CF-865A-61C9F3F28F53}" type="presOf" srcId="{5D9A7EE8-D305-4C58-816E-9F8D201D688B}" destId="{1A29E036-917E-4CCA-AFB0-DD094072C4A3}" srcOrd="0" destOrd="0" presId="urn:microsoft.com/office/officeart/2005/8/layout/lProcess1"/>
    <dgm:cxn modelId="{37D9962A-BE94-42E8-9430-BED4C81360C9}" type="presOf" srcId="{577A387A-F2BF-4654-B817-D4B6F43FDB0B}" destId="{E3B4AE48-D09D-4E6A-85C1-88207253CF9C}" srcOrd="0" destOrd="0" presId="urn:microsoft.com/office/officeart/2005/8/layout/lProcess1"/>
    <dgm:cxn modelId="{ADA9D56E-2ADC-486E-A103-921627051539}" srcId="{32ECC14D-98D3-4201-81B5-C49E434F7D57}" destId="{DA807B08-927E-4DC6-8E27-4D294AC8CF6B}" srcOrd="0" destOrd="0" parTransId="{EFFC5030-F62C-471E-9460-61C474A4833A}" sibTransId="{72C1CA3F-2E0B-42F8-BF77-9B4471C38270}"/>
    <dgm:cxn modelId="{3161DA15-B3B6-42F1-A0B1-3303B5853357}" type="presOf" srcId="{DA807B08-927E-4DC6-8E27-4D294AC8CF6B}" destId="{FE3DF601-04D6-43E2-AC98-53DBF380D821}" srcOrd="0" destOrd="0" presId="urn:microsoft.com/office/officeart/2005/8/layout/lProcess1"/>
    <dgm:cxn modelId="{164F772E-2D7F-4A1E-B8C9-7634FAFB1F41}" type="presOf" srcId="{32ECC14D-98D3-4201-81B5-C49E434F7D57}" destId="{3D2AACD9-1EBD-455A-A9B3-A473376BE604}" srcOrd="0" destOrd="0" presId="urn:microsoft.com/office/officeart/2005/8/layout/lProcess1"/>
    <dgm:cxn modelId="{2734D728-76A7-4983-8471-F3F38C09A884}" srcId="{1DFF21C9-19DD-4F21-8ECA-3F52ED982901}" destId="{32ECC14D-98D3-4201-81B5-C49E434F7D57}" srcOrd="1" destOrd="0" parTransId="{6FBB5271-EE12-4B5B-BB1B-E2B9121AF2D5}" sibTransId="{EA05F8D9-3280-443D-AE80-4AD55848BC29}"/>
    <dgm:cxn modelId="{C620F044-E8A8-4456-9B36-3E8690B13441}" srcId="{1DFF21C9-19DD-4F21-8ECA-3F52ED982901}" destId="{E4819726-2DF3-48C5-A49F-2F15689AA4FB}" srcOrd="0" destOrd="0" parTransId="{957FE289-20C6-43E3-BEFD-557728E6DF0D}" sibTransId="{05A963B6-6245-41CD-8787-03553B1416FD}"/>
    <dgm:cxn modelId="{948B3E98-EE33-4C29-A339-1280F0D3A086}" type="presOf" srcId="{66D903AE-ACBA-4BDF-BF67-01363B6009F1}" destId="{204209A0-DA40-4254-9C25-E812FEA7FE75}" srcOrd="0" destOrd="0" presId="urn:microsoft.com/office/officeart/2005/8/layout/lProcess1"/>
    <dgm:cxn modelId="{8EC48E42-5A0B-4582-B8FB-8A1AFB0AB54F}" type="presOf" srcId="{E4819726-2DF3-48C5-A49F-2F15689AA4FB}" destId="{6652D077-3E68-4364-B91E-7CC57B1DCB4D}" srcOrd="0" destOrd="0" presId="urn:microsoft.com/office/officeart/2005/8/layout/lProcess1"/>
    <dgm:cxn modelId="{8299D94D-6465-4342-BB29-724CDE6D042B}" type="presOf" srcId="{1DFF21C9-19DD-4F21-8ECA-3F52ED982901}" destId="{6A042C7C-6DC2-4D86-8CAB-CE00A47BA1AE}" srcOrd="0" destOrd="0" presId="urn:microsoft.com/office/officeart/2005/8/layout/lProcess1"/>
    <dgm:cxn modelId="{7D14CB96-8268-4645-85A6-AC61552ED593}" srcId="{E4819726-2DF3-48C5-A49F-2F15689AA4FB}" destId="{1BAB1E37-5A3C-450A-90B4-B1A9BC0933C3}" srcOrd="1" destOrd="0" parTransId="{61E059B1-CC46-4B00-892D-F2654B52E444}" sibTransId="{F4C9FD24-D01B-4929-A936-4ECF69619138}"/>
    <dgm:cxn modelId="{78C57BB6-5C2D-4BDE-999B-E3BAEF6257E8}" srcId="{32ECC14D-98D3-4201-81B5-C49E434F7D57}" destId="{577A387A-F2BF-4654-B817-D4B6F43FDB0B}" srcOrd="1" destOrd="0" parTransId="{DA513A92-5D80-4515-95E9-7FC102AA7580}" sibTransId="{A2BFE41F-C7F0-417F-AFFE-E0C92BA9183C}"/>
    <dgm:cxn modelId="{B7E18DAF-80AE-4036-A1A2-B4A669BD3D97}" type="presOf" srcId="{EFFC5030-F62C-471E-9460-61C474A4833A}" destId="{42D58ED5-29E6-4A2C-B311-7D90C2CBB5F1}" srcOrd="0" destOrd="0" presId="urn:microsoft.com/office/officeart/2005/8/layout/lProcess1"/>
    <dgm:cxn modelId="{810E7A95-3153-456F-B97D-00F4B29B122D}" type="presOf" srcId="{8A809EF3-3D12-4D50-B7B6-12F967271F56}" destId="{8CBC504F-D1F4-41DE-BA91-6848DB6A4D08}" srcOrd="0" destOrd="0" presId="urn:microsoft.com/office/officeart/2005/8/layout/lProcess1"/>
    <dgm:cxn modelId="{78B36586-0AD6-4E14-991B-B65BDDCD9AA3}" type="presParOf" srcId="{6A042C7C-6DC2-4D86-8CAB-CE00A47BA1AE}" destId="{73A1C992-E564-4F86-B7CB-581E803082CD}" srcOrd="0" destOrd="0" presId="urn:microsoft.com/office/officeart/2005/8/layout/lProcess1"/>
    <dgm:cxn modelId="{86D277A3-4E50-4605-BBA1-7E5928F4B7FE}" type="presParOf" srcId="{73A1C992-E564-4F86-B7CB-581E803082CD}" destId="{6652D077-3E68-4364-B91E-7CC57B1DCB4D}" srcOrd="0" destOrd="0" presId="urn:microsoft.com/office/officeart/2005/8/layout/lProcess1"/>
    <dgm:cxn modelId="{4C09F9E0-2AF4-4141-9D74-A36D509E8256}" type="presParOf" srcId="{73A1C992-E564-4F86-B7CB-581E803082CD}" destId="{204209A0-DA40-4254-9C25-E812FEA7FE75}" srcOrd="1" destOrd="0" presId="urn:microsoft.com/office/officeart/2005/8/layout/lProcess1"/>
    <dgm:cxn modelId="{332EAEA9-0199-4586-9D8F-B1A3ECC7440D}" type="presParOf" srcId="{73A1C992-E564-4F86-B7CB-581E803082CD}" destId="{EC8E27B4-DC3B-41F7-A9B3-6377E090D4B6}" srcOrd="2" destOrd="0" presId="urn:microsoft.com/office/officeart/2005/8/layout/lProcess1"/>
    <dgm:cxn modelId="{C1CD39E7-9281-4F1E-B2D3-13481173799B}" type="presParOf" srcId="{73A1C992-E564-4F86-B7CB-581E803082CD}" destId="{8CBC504F-D1F4-41DE-BA91-6848DB6A4D08}" srcOrd="3" destOrd="0" presId="urn:microsoft.com/office/officeart/2005/8/layout/lProcess1"/>
    <dgm:cxn modelId="{FA151285-9048-4F72-A327-822B650E3261}" type="presParOf" srcId="{73A1C992-E564-4F86-B7CB-581E803082CD}" destId="{529290C2-F5AA-490E-B7ED-0C14B5BC594D}" srcOrd="4" destOrd="0" presId="urn:microsoft.com/office/officeart/2005/8/layout/lProcess1"/>
    <dgm:cxn modelId="{4DA99B6B-8682-4A76-8E38-DD1F8CB8E6E3}" type="presParOf" srcId="{6A042C7C-6DC2-4D86-8CAB-CE00A47BA1AE}" destId="{5A4FB70E-84A6-4184-9AA7-1B60A4151309}" srcOrd="1" destOrd="0" presId="urn:microsoft.com/office/officeart/2005/8/layout/lProcess1"/>
    <dgm:cxn modelId="{1017DFBD-3209-43A0-86F7-0CD8C0272334}" type="presParOf" srcId="{6A042C7C-6DC2-4D86-8CAB-CE00A47BA1AE}" destId="{72E415D8-F75F-4B22-84B3-0E0CB91CE911}" srcOrd="2" destOrd="0" presId="urn:microsoft.com/office/officeart/2005/8/layout/lProcess1"/>
    <dgm:cxn modelId="{7BFB7CEB-4586-44F5-B2A8-920520DF7F67}" type="presParOf" srcId="{72E415D8-F75F-4B22-84B3-0E0CB91CE911}" destId="{3D2AACD9-1EBD-455A-A9B3-A473376BE604}" srcOrd="0" destOrd="0" presId="urn:microsoft.com/office/officeart/2005/8/layout/lProcess1"/>
    <dgm:cxn modelId="{5E605095-D9BE-4A67-839E-A8CE821D463D}" type="presParOf" srcId="{72E415D8-F75F-4B22-84B3-0E0CB91CE911}" destId="{42D58ED5-29E6-4A2C-B311-7D90C2CBB5F1}" srcOrd="1" destOrd="0" presId="urn:microsoft.com/office/officeart/2005/8/layout/lProcess1"/>
    <dgm:cxn modelId="{DE707B4D-0304-4D01-8716-12A2401B4699}" type="presParOf" srcId="{72E415D8-F75F-4B22-84B3-0E0CB91CE911}" destId="{FE3DF601-04D6-43E2-AC98-53DBF380D821}" srcOrd="2" destOrd="0" presId="urn:microsoft.com/office/officeart/2005/8/layout/lProcess1"/>
    <dgm:cxn modelId="{9AF3AC02-748C-484B-8EE9-AF74EF0A4093}" type="presParOf" srcId="{72E415D8-F75F-4B22-84B3-0E0CB91CE911}" destId="{0A0A0DCF-7D0C-4049-A87B-E16AC4BF3D21}" srcOrd="3" destOrd="0" presId="urn:microsoft.com/office/officeart/2005/8/layout/lProcess1"/>
    <dgm:cxn modelId="{917B6C4A-A5AD-45DA-9733-5A13DF3CF4E0}" type="presParOf" srcId="{72E415D8-F75F-4B22-84B3-0E0CB91CE911}" destId="{E3B4AE48-D09D-4E6A-85C1-88207253CF9C}" srcOrd="4" destOrd="0" presId="urn:microsoft.com/office/officeart/2005/8/layout/lProcess1"/>
    <dgm:cxn modelId="{6BDB3A2A-4698-45EE-8AC3-5452407C3ACD}" type="presParOf" srcId="{72E415D8-F75F-4B22-84B3-0E0CB91CE911}" destId="{017229EF-CEE3-47A0-90B8-8A7BDB40B995}" srcOrd="5" destOrd="0" presId="urn:microsoft.com/office/officeart/2005/8/layout/lProcess1"/>
    <dgm:cxn modelId="{CFC20DB7-A081-4FB8-848C-CCDB21CD51D3}" type="presParOf" srcId="{72E415D8-F75F-4B22-84B3-0E0CB91CE911}" destId="{1A29E036-917E-4CCA-AFB0-DD094072C4A3}" srcOrd="6" destOrd="0" presId="urn:microsoft.com/office/officeart/2005/8/layout/l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33DC52-48B3-4E4D-A5DD-2385188F9BC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CC66BE88-E4D9-4490-B00F-A5579EFF25B8}">
      <dgm:prSet phldrT="[Text]"/>
      <dgm:spPr>
        <a:solidFill>
          <a:srgbClr val="002060"/>
        </a:solidFill>
      </dgm:spPr>
      <dgm:t>
        <a:bodyPr/>
        <a:lstStyle/>
        <a:p>
          <a:r>
            <a:rPr lang="en-US" b="0" i="0" dirty="0" smtClean="0"/>
            <a:t>Diploma in Child Mental Health</a:t>
          </a:r>
          <a:endParaRPr lang="en-US" dirty="0"/>
        </a:p>
      </dgm:t>
    </dgm:pt>
    <dgm:pt modelId="{FF7A33BF-3CD7-419F-88FC-D7BB264C26BF}" type="parTrans" cxnId="{EAE05DD5-F996-4AE1-92C6-392DFB6B41D2}">
      <dgm:prSet/>
      <dgm:spPr/>
      <dgm:t>
        <a:bodyPr/>
        <a:lstStyle/>
        <a:p>
          <a:endParaRPr lang="en-US"/>
        </a:p>
      </dgm:t>
    </dgm:pt>
    <dgm:pt modelId="{BF142E55-629A-4CBB-A6C4-B704B6DEF4ED}" type="sibTrans" cxnId="{EAE05DD5-F996-4AE1-92C6-392DFB6B41D2}">
      <dgm:prSet/>
      <dgm:spPr/>
      <dgm:t>
        <a:bodyPr/>
        <a:lstStyle/>
        <a:p>
          <a:endParaRPr lang="en-US"/>
        </a:p>
      </dgm:t>
    </dgm:pt>
    <dgm:pt modelId="{16A99852-20DF-4D79-B4B5-64B2F1929D5E}">
      <dgm:prSet/>
      <dgm:spPr>
        <a:solidFill>
          <a:srgbClr val="002060"/>
        </a:solidFill>
      </dgm:spPr>
      <dgm:t>
        <a:bodyPr/>
        <a:lstStyle/>
        <a:p>
          <a:r>
            <a:rPr lang="en-US" b="0" i="0" smtClean="0"/>
            <a:t>Advance Diploma in Counseling Psychology</a:t>
          </a:r>
          <a:endParaRPr lang="en-US"/>
        </a:p>
      </dgm:t>
    </dgm:pt>
    <dgm:pt modelId="{76AD9A76-93CD-466E-BBDB-1400382633C4}" type="parTrans" cxnId="{82A9B74A-9688-4378-BF45-D3806B7E5966}">
      <dgm:prSet/>
      <dgm:spPr/>
      <dgm:t>
        <a:bodyPr/>
        <a:lstStyle/>
        <a:p>
          <a:endParaRPr lang="en-US"/>
        </a:p>
      </dgm:t>
    </dgm:pt>
    <dgm:pt modelId="{3E18CCFC-3252-4BC6-97E8-D8D820365FDE}" type="sibTrans" cxnId="{82A9B74A-9688-4378-BF45-D3806B7E5966}">
      <dgm:prSet/>
      <dgm:spPr/>
      <dgm:t>
        <a:bodyPr/>
        <a:lstStyle/>
        <a:p>
          <a:endParaRPr lang="en-US"/>
        </a:p>
      </dgm:t>
    </dgm:pt>
    <dgm:pt modelId="{022526BE-53A2-4D68-A8E1-4BD387F97F3D}">
      <dgm:prSet/>
      <dgm:spPr>
        <a:solidFill>
          <a:srgbClr val="002060"/>
        </a:solidFill>
      </dgm:spPr>
      <dgm:t>
        <a:bodyPr/>
        <a:lstStyle/>
        <a:p>
          <a:r>
            <a:rPr lang="en-US" b="0" i="0" dirty="0" smtClean="0"/>
            <a:t>Advance Diploma in Applied Psychology</a:t>
          </a:r>
          <a:endParaRPr lang="en-US" dirty="0"/>
        </a:p>
      </dgm:t>
    </dgm:pt>
    <dgm:pt modelId="{12609959-1C95-49B5-8424-485C62C4D4BA}" type="parTrans" cxnId="{E9A8852E-6597-4048-81F4-24132DAE850A}">
      <dgm:prSet/>
      <dgm:spPr/>
      <dgm:t>
        <a:bodyPr/>
        <a:lstStyle/>
        <a:p>
          <a:endParaRPr lang="en-US"/>
        </a:p>
      </dgm:t>
    </dgm:pt>
    <dgm:pt modelId="{C270E107-CC53-49CD-9D36-9300C831A015}" type="sibTrans" cxnId="{E9A8852E-6597-4048-81F4-24132DAE850A}">
      <dgm:prSet/>
      <dgm:spPr/>
      <dgm:t>
        <a:bodyPr/>
        <a:lstStyle/>
        <a:p>
          <a:endParaRPr lang="en-US"/>
        </a:p>
      </dgm:t>
    </dgm:pt>
    <dgm:pt modelId="{6F8B06DD-890D-424C-90EF-0294C25F2440}">
      <dgm:prSet custT="1"/>
      <dgm:spPr>
        <a:solidFill>
          <a:srgbClr val="002060"/>
        </a:solidFill>
      </dgm:spPr>
      <dgm:t>
        <a:bodyPr/>
        <a:lstStyle/>
        <a:p>
          <a:r>
            <a:rPr lang="en-US" sz="1600" b="0" i="0" dirty="0" smtClean="0"/>
            <a:t>Diploma in Psycho-Diagnostic Testing in Behavioral Sciences</a:t>
          </a:r>
          <a:endParaRPr lang="en-US" sz="1600" dirty="0"/>
        </a:p>
      </dgm:t>
    </dgm:pt>
    <dgm:pt modelId="{36D9D91E-F199-49B1-90D1-D1FE871E4B2A}" type="parTrans" cxnId="{882923C1-E216-4A69-8ACA-28238E62B314}">
      <dgm:prSet/>
      <dgm:spPr/>
      <dgm:t>
        <a:bodyPr/>
        <a:lstStyle/>
        <a:p>
          <a:endParaRPr lang="en-US"/>
        </a:p>
      </dgm:t>
    </dgm:pt>
    <dgm:pt modelId="{F9E4B3D0-633B-4BC5-913A-DDF016C573BE}" type="sibTrans" cxnId="{882923C1-E216-4A69-8ACA-28238E62B314}">
      <dgm:prSet/>
      <dgm:spPr/>
      <dgm:t>
        <a:bodyPr/>
        <a:lstStyle/>
        <a:p>
          <a:endParaRPr lang="en-US"/>
        </a:p>
      </dgm:t>
    </dgm:pt>
    <dgm:pt modelId="{C4032CF1-4203-44DF-A5B7-CECB7C360F01}">
      <dgm:prSet/>
      <dgm:spPr>
        <a:solidFill>
          <a:srgbClr val="002060"/>
        </a:solidFill>
      </dgm:spPr>
      <dgm:t>
        <a:bodyPr/>
        <a:lstStyle/>
        <a:p>
          <a:r>
            <a:rPr lang="en-US" b="0" i="0" dirty="0" smtClean="0"/>
            <a:t>Certificate Course in Handwriting Analysis</a:t>
          </a:r>
          <a:endParaRPr lang="en-US" dirty="0"/>
        </a:p>
      </dgm:t>
    </dgm:pt>
    <dgm:pt modelId="{E9D0B346-6CC1-47D9-AA01-E7D04EE80E31}" type="parTrans" cxnId="{C6435B90-8F73-4CDC-9D69-B1E373BD2079}">
      <dgm:prSet/>
      <dgm:spPr/>
      <dgm:t>
        <a:bodyPr/>
        <a:lstStyle/>
        <a:p>
          <a:endParaRPr lang="en-US"/>
        </a:p>
      </dgm:t>
    </dgm:pt>
    <dgm:pt modelId="{00C9AB9D-5953-495C-8EE1-549F97BFA100}" type="sibTrans" cxnId="{C6435B90-8F73-4CDC-9D69-B1E373BD2079}">
      <dgm:prSet/>
      <dgm:spPr/>
      <dgm:t>
        <a:bodyPr/>
        <a:lstStyle/>
        <a:p>
          <a:endParaRPr lang="en-US"/>
        </a:p>
      </dgm:t>
    </dgm:pt>
    <dgm:pt modelId="{41DFBE78-CCF9-4B53-96BF-5E1856FBFDBA}" type="pres">
      <dgm:prSet presAssocID="{DB33DC52-48B3-4E4D-A5DD-2385188F9BCC}" presName="linear" presStyleCnt="0">
        <dgm:presLayoutVars>
          <dgm:dir/>
          <dgm:animLvl val="lvl"/>
          <dgm:resizeHandles val="exact"/>
        </dgm:presLayoutVars>
      </dgm:prSet>
      <dgm:spPr/>
      <dgm:t>
        <a:bodyPr/>
        <a:lstStyle/>
        <a:p>
          <a:endParaRPr lang="en-US"/>
        </a:p>
      </dgm:t>
    </dgm:pt>
    <dgm:pt modelId="{9138D52C-A2DF-4F79-85BF-A11F9EBC3338}" type="pres">
      <dgm:prSet presAssocID="{16A99852-20DF-4D79-B4B5-64B2F1929D5E}" presName="parentLin" presStyleCnt="0"/>
      <dgm:spPr/>
    </dgm:pt>
    <dgm:pt modelId="{1E55C6DF-F9C9-471F-9725-7408EBD7DB08}" type="pres">
      <dgm:prSet presAssocID="{16A99852-20DF-4D79-B4B5-64B2F1929D5E}" presName="parentLeftMargin" presStyleLbl="node1" presStyleIdx="0" presStyleCnt="5"/>
      <dgm:spPr/>
      <dgm:t>
        <a:bodyPr/>
        <a:lstStyle/>
        <a:p>
          <a:endParaRPr lang="en-US"/>
        </a:p>
      </dgm:t>
    </dgm:pt>
    <dgm:pt modelId="{C971F22B-1858-4E96-90E2-1D85FEAFB2D1}" type="pres">
      <dgm:prSet presAssocID="{16A99852-20DF-4D79-B4B5-64B2F1929D5E}" presName="parentText" presStyleLbl="node1" presStyleIdx="0" presStyleCnt="5">
        <dgm:presLayoutVars>
          <dgm:chMax val="0"/>
          <dgm:bulletEnabled val="1"/>
        </dgm:presLayoutVars>
      </dgm:prSet>
      <dgm:spPr/>
      <dgm:t>
        <a:bodyPr/>
        <a:lstStyle/>
        <a:p>
          <a:endParaRPr lang="en-US"/>
        </a:p>
      </dgm:t>
    </dgm:pt>
    <dgm:pt modelId="{68B77CB6-D013-4233-AC26-E3E1CC7B5728}" type="pres">
      <dgm:prSet presAssocID="{16A99852-20DF-4D79-B4B5-64B2F1929D5E}" presName="negativeSpace" presStyleCnt="0"/>
      <dgm:spPr/>
    </dgm:pt>
    <dgm:pt modelId="{7E14ED31-E3FD-4FF1-97D2-A0F2912B016D}" type="pres">
      <dgm:prSet presAssocID="{16A99852-20DF-4D79-B4B5-64B2F1929D5E}" presName="childText" presStyleLbl="conFgAcc1" presStyleIdx="0" presStyleCnt="5">
        <dgm:presLayoutVars>
          <dgm:bulletEnabled val="1"/>
        </dgm:presLayoutVars>
      </dgm:prSet>
      <dgm:spPr/>
    </dgm:pt>
    <dgm:pt modelId="{342CB093-27EA-4791-8EE9-5E5620D53E4B}" type="pres">
      <dgm:prSet presAssocID="{3E18CCFC-3252-4BC6-97E8-D8D820365FDE}" presName="spaceBetweenRectangles" presStyleCnt="0"/>
      <dgm:spPr/>
    </dgm:pt>
    <dgm:pt modelId="{31979D2D-3953-4272-8992-91D32E4063B4}" type="pres">
      <dgm:prSet presAssocID="{022526BE-53A2-4D68-A8E1-4BD387F97F3D}" presName="parentLin" presStyleCnt="0"/>
      <dgm:spPr/>
    </dgm:pt>
    <dgm:pt modelId="{319BEB86-5AD6-4C8D-9E79-7A5C0983B06A}" type="pres">
      <dgm:prSet presAssocID="{022526BE-53A2-4D68-A8E1-4BD387F97F3D}" presName="parentLeftMargin" presStyleLbl="node1" presStyleIdx="0" presStyleCnt="5"/>
      <dgm:spPr/>
      <dgm:t>
        <a:bodyPr/>
        <a:lstStyle/>
        <a:p>
          <a:endParaRPr lang="en-US"/>
        </a:p>
      </dgm:t>
    </dgm:pt>
    <dgm:pt modelId="{7407DFEE-48AC-4BF9-8F3A-3A901F1DB309}" type="pres">
      <dgm:prSet presAssocID="{022526BE-53A2-4D68-A8E1-4BD387F97F3D}" presName="parentText" presStyleLbl="node1" presStyleIdx="1" presStyleCnt="5">
        <dgm:presLayoutVars>
          <dgm:chMax val="0"/>
          <dgm:bulletEnabled val="1"/>
        </dgm:presLayoutVars>
      </dgm:prSet>
      <dgm:spPr/>
      <dgm:t>
        <a:bodyPr/>
        <a:lstStyle/>
        <a:p>
          <a:endParaRPr lang="en-US"/>
        </a:p>
      </dgm:t>
    </dgm:pt>
    <dgm:pt modelId="{C9615E58-FE0F-4EFE-800F-99439C9B8238}" type="pres">
      <dgm:prSet presAssocID="{022526BE-53A2-4D68-A8E1-4BD387F97F3D}" presName="negativeSpace" presStyleCnt="0"/>
      <dgm:spPr/>
    </dgm:pt>
    <dgm:pt modelId="{B3F30842-112D-4830-81C8-DF980F210783}" type="pres">
      <dgm:prSet presAssocID="{022526BE-53A2-4D68-A8E1-4BD387F97F3D}" presName="childText" presStyleLbl="conFgAcc1" presStyleIdx="1" presStyleCnt="5">
        <dgm:presLayoutVars>
          <dgm:bulletEnabled val="1"/>
        </dgm:presLayoutVars>
      </dgm:prSet>
      <dgm:spPr/>
    </dgm:pt>
    <dgm:pt modelId="{5D6D9223-B947-4F2A-B36F-D428EB9C47AE}" type="pres">
      <dgm:prSet presAssocID="{C270E107-CC53-49CD-9D36-9300C831A015}" presName="spaceBetweenRectangles" presStyleCnt="0"/>
      <dgm:spPr/>
    </dgm:pt>
    <dgm:pt modelId="{6C43E149-5D06-4063-9974-B6F394079AE5}" type="pres">
      <dgm:prSet presAssocID="{CC66BE88-E4D9-4490-B00F-A5579EFF25B8}" presName="parentLin" presStyleCnt="0"/>
      <dgm:spPr/>
    </dgm:pt>
    <dgm:pt modelId="{2293D2B5-01B2-4F74-8C8C-252B2B52D9A5}" type="pres">
      <dgm:prSet presAssocID="{CC66BE88-E4D9-4490-B00F-A5579EFF25B8}" presName="parentLeftMargin" presStyleLbl="node1" presStyleIdx="1" presStyleCnt="5"/>
      <dgm:spPr/>
      <dgm:t>
        <a:bodyPr/>
        <a:lstStyle/>
        <a:p>
          <a:endParaRPr lang="en-US"/>
        </a:p>
      </dgm:t>
    </dgm:pt>
    <dgm:pt modelId="{4391AFF4-B703-4611-8212-E780ABD537BF}" type="pres">
      <dgm:prSet presAssocID="{CC66BE88-E4D9-4490-B00F-A5579EFF25B8}" presName="parentText" presStyleLbl="node1" presStyleIdx="2" presStyleCnt="5">
        <dgm:presLayoutVars>
          <dgm:chMax val="0"/>
          <dgm:bulletEnabled val="1"/>
        </dgm:presLayoutVars>
      </dgm:prSet>
      <dgm:spPr/>
      <dgm:t>
        <a:bodyPr/>
        <a:lstStyle/>
        <a:p>
          <a:endParaRPr lang="en-US"/>
        </a:p>
      </dgm:t>
    </dgm:pt>
    <dgm:pt modelId="{206D29BE-99A6-4F3C-B707-8B0DF3536D14}" type="pres">
      <dgm:prSet presAssocID="{CC66BE88-E4D9-4490-B00F-A5579EFF25B8}" presName="negativeSpace" presStyleCnt="0"/>
      <dgm:spPr/>
    </dgm:pt>
    <dgm:pt modelId="{C635C612-9426-4414-9639-59989A77A15A}" type="pres">
      <dgm:prSet presAssocID="{CC66BE88-E4D9-4490-B00F-A5579EFF25B8}" presName="childText" presStyleLbl="conFgAcc1" presStyleIdx="2" presStyleCnt="5">
        <dgm:presLayoutVars>
          <dgm:bulletEnabled val="1"/>
        </dgm:presLayoutVars>
      </dgm:prSet>
      <dgm:spPr/>
      <dgm:t>
        <a:bodyPr/>
        <a:lstStyle/>
        <a:p>
          <a:endParaRPr lang="en-US"/>
        </a:p>
      </dgm:t>
    </dgm:pt>
    <dgm:pt modelId="{311ABA35-3D90-470B-AA19-0D4DECC7AD38}" type="pres">
      <dgm:prSet presAssocID="{BF142E55-629A-4CBB-A6C4-B704B6DEF4ED}" presName="spaceBetweenRectangles" presStyleCnt="0"/>
      <dgm:spPr/>
    </dgm:pt>
    <dgm:pt modelId="{FD0A1A96-E553-4A69-84F5-31693F6662CF}" type="pres">
      <dgm:prSet presAssocID="{6F8B06DD-890D-424C-90EF-0294C25F2440}" presName="parentLin" presStyleCnt="0"/>
      <dgm:spPr/>
    </dgm:pt>
    <dgm:pt modelId="{5393E871-8A99-46EF-BDD6-E7E274EABED7}" type="pres">
      <dgm:prSet presAssocID="{6F8B06DD-890D-424C-90EF-0294C25F2440}" presName="parentLeftMargin" presStyleLbl="node1" presStyleIdx="2" presStyleCnt="5"/>
      <dgm:spPr/>
      <dgm:t>
        <a:bodyPr/>
        <a:lstStyle/>
        <a:p>
          <a:endParaRPr lang="en-US"/>
        </a:p>
      </dgm:t>
    </dgm:pt>
    <dgm:pt modelId="{7883E58B-DEC5-4FB5-9CAF-13A9B17E1152}" type="pres">
      <dgm:prSet presAssocID="{6F8B06DD-890D-424C-90EF-0294C25F2440}" presName="parentText" presStyleLbl="node1" presStyleIdx="3" presStyleCnt="5">
        <dgm:presLayoutVars>
          <dgm:chMax val="0"/>
          <dgm:bulletEnabled val="1"/>
        </dgm:presLayoutVars>
      </dgm:prSet>
      <dgm:spPr/>
      <dgm:t>
        <a:bodyPr/>
        <a:lstStyle/>
        <a:p>
          <a:endParaRPr lang="en-US"/>
        </a:p>
      </dgm:t>
    </dgm:pt>
    <dgm:pt modelId="{AA8FC8AF-1348-4CCD-8196-0C4DC257207E}" type="pres">
      <dgm:prSet presAssocID="{6F8B06DD-890D-424C-90EF-0294C25F2440}" presName="negativeSpace" presStyleCnt="0"/>
      <dgm:spPr/>
    </dgm:pt>
    <dgm:pt modelId="{B29B28ED-2CC7-4FF3-9723-C4C78BA3AF1F}" type="pres">
      <dgm:prSet presAssocID="{6F8B06DD-890D-424C-90EF-0294C25F2440}" presName="childText" presStyleLbl="conFgAcc1" presStyleIdx="3" presStyleCnt="5">
        <dgm:presLayoutVars>
          <dgm:bulletEnabled val="1"/>
        </dgm:presLayoutVars>
      </dgm:prSet>
      <dgm:spPr/>
    </dgm:pt>
    <dgm:pt modelId="{54816F2C-A86A-49AD-8E70-B7F5678EACF4}" type="pres">
      <dgm:prSet presAssocID="{F9E4B3D0-633B-4BC5-913A-DDF016C573BE}" presName="spaceBetweenRectangles" presStyleCnt="0"/>
      <dgm:spPr/>
    </dgm:pt>
    <dgm:pt modelId="{A8601311-F161-42E9-9971-EA79C2097909}" type="pres">
      <dgm:prSet presAssocID="{C4032CF1-4203-44DF-A5B7-CECB7C360F01}" presName="parentLin" presStyleCnt="0"/>
      <dgm:spPr/>
    </dgm:pt>
    <dgm:pt modelId="{45D05F0F-2353-4961-9E91-CF584D18B990}" type="pres">
      <dgm:prSet presAssocID="{C4032CF1-4203-44DF-A5B7-CECB7C360F01}" presName="parentLeftMargin" presStyleLbl="node1" presStyleIdx="3" presStyleCnt="5"/>
      <dgm:spPr/>
      <dgm:t>
        <a:bodyPr/>
        <a:lstStyle/>
        <a:p>
          <a:endParaRPr lang="en-US"/>
        </a:p>
      </dgm:t>
    </dgm:pt>
    <dgm:pt modelId="{9C358D3F-2BE9-4713-9C1C-7479408F670B}" type="pres">
      <dgm:prSet presAssocID="{C4032CF1-4203-44DF-A5B7-CECB7C360F01}" presName="parentText" presStyleLbl="node1" presStyleIdx="4" presStyleCnt="5">
        <dgm:presLayoutVars>
          <dgm:chMax val="0"/>
          <dgm:bulletEnabled val="1"/>
        </dgm:presLayoutVars>
      </dgm:prSet>
      <dgm:spPr/>
      <dgm:t>
        <a:bodyPr/>
        <a:lstStyle/>
        <a:p>
          <a:endParaRPr lang="en-US"/>
        </a:p>
      </dgm:t>
    </dgm:pt>
    <dgm:pt modelId="{40C46F52-AF68-457F-BFE6-562F80A123D8}" type="pres">
      <dgm:prSet presAssocID="{C4032CF1-4203-44DF-A5B7-CECB7C360F01}" presName="negativeSpace" presStyleCnt="0"/>
      <dgm:spPr/>
    </dgm:pt>
    <dgm:pt modelId="{925360D0-C2B0-4398-9EA0-94DACFBC64C9}" type="pres">
      <dgm:prSet presAssocID="{C4032CF1-4203-44DF-A5B7-CECB7C360F01}" presName="childText" presStyleLbl="conFgAcc1" presStyleIdx="4" presStyleCnt="5">
        <dgm:presLayoutVars>
          <dgm:bulletEnabled val="1"/>
        </dgm:presLayoutVars>
      </dgm:prSet>
      <dgm:spPr/>
    </dgm:pt>
  </dgm:ptLst>
  <dgm:cxnLst>
    <dgm:cxn modelId="{E9A8852E-6597-4048-81F4-24132DAE850A}" srcId="{DB33DC52-48B3-4E4D-A5DD-2385188F9BCC}" destId="{022526BE-53A2-4D68-A8E1-4BD387F97F3D}" srcOrd="1" destOrd="0" parTransId="{12609959-1C95-49B5-8424-485C62C4D4BA}" sibTransId="{C270E107-CC53-49CD-9D36-9300C831A015}"/>
    <dgm:cxn modelId="{F912247E-4F45-4FDB-A166-B78FB7F3DD10}" type="presOf" srcId="{16A99852-20DF-4D79-B4B5-64B2F1929D5E}" destId="{1E55C6DF-F9C9-471F-9725-7408EBD7DB08}" srcOrd="0" destOrd="0" presId="urn:microsoft.com/office/officeart/2005/8/layout/list1"/>
    <dgm:cxn modelId="{69A833D2-8F15-4B42-AD6A-FBD723C2483E}" type="presOf" srcId="{6F8B06DD-890D-424C-90EF-0294C25F2440}" destId="{5393E871-8A99-46EF-BDD6-E7E274EABED7}" srcOrd="0" destOrd="0" presId="urn:microsoft.com/office/officeart/2005/8/layout/list1"/>
    <dgm:cxn modelId="{82A9B74A-9688-4378-BF45-D3806B7E5966}" srcId="{DB33DC52-48B3-4E4D-A5DD-2385188F9BCC}" destId="{16A99852-20DF-4D79-B4B5-64B2F1929D5E}" srcOrd="0" destOrd="0" parTransId="{76AD9A76-93CD-466E-BBDB-1400382633C4}" sibTransId="{3E18CCFC-3252-4BC6-97E8-D8D820365FDE}"/>
    <dgm:cxn modelId="{20474905-2794-48A0-B296-B12F81D4D17B}" type="presOf" srcId="{16A99852-20DF-4D79-B4B5-64B2F1929D5E}" destId="{C971F22B-1858-4E96-90E2-1D85FEAFB2D1}" srcOrd="1" destOrd="0" presId="urn:microsoft.com/office/officeart/2005/8/layout/list1"/>
    <dgm:cxn modelId="{F9109ECF-73BB-486A-8819-DA98EC229905}" type="presOf" srcId="{CC66BE88-E4D9-4490-B00F-A5579EFF25B8}" destId="{4391AFF4-B703-4611-8212-E780ABD537BF}" srcOrd="1" destOrd="0" presId="urn:microsoft.com/office/officeart/2005/8/layout/list1"/>
    <dgm:cxn modelId="{E9F7F9BC-4261-4526-A5A0-D6C844675CEB}" type="presOf" srcId="{022526BE-53A2-4D68-A8E1-4BD387F97F3D}" destId="{319BEB86-5AD6-4C8D-9E79-7A5C0983B06A}" srcOrd="0" destOrd="0" presId="urn:microsoft.com/office/officeart/2005/8/layout/list1"/>
    <dgm:cxn modelId="{6EA14071-99AA-4BFA-932C-1EB2B585ED81}" type="presOf" srcId="{C4032CF1-4203-44DF-A5B7-CECB7C360F01}" destId="{9C358D3F-2BE9-4713-9C1C-7479408F670B}" srcOrd="1" destOrd="0" presId="urn:microsoft.com/office/officeart/2005/8/layout/list1"/>
    <dgm:cxn modelId="{F6F39CB9-4BBE-4EAB-B531-9EE960E85903}" type="presOf" srcId="{C4032CF1-4203-44DF-A5B7-CECB7C360F01}" destId="{45D05F0F-2353-4961-9E91-CF584D18B990}" srcOrd="0" destOrd="0" presId="urn:microsoft.com/office/officeart/2005/8/layout/list1"/>
    <dgm:cxn modelId="{24A4BA08-1DC0-44BE-B7B6-437B97807132}" type="presOf" srcId="{DB33DC52-48B3-4E4D-A5DD-2385188F9BCC}" destId="{41DFBE78-CCF9-4B53-96BF-5E1856FBFDBA}" srcOrd="0" destOrd="0" presId="urn:microsoft.com/office/officeart/2005/8/layout/list1"/>
    <dgm:cxn modelId="{B2F02070-A0F0-4847-B9C9-5C01E4E35053}" type="presOf" srcId="{CC66BE88-E4D9-4490-B00F-A5579EFF25B8}" destId="{2293D2B5-01B2-4F74-8C8C-252B2B52D9A5}" srcOrd="0" destOrd="0" presId="urn:microsoft.com/office/officeart/2005/8/layout/list1"/>
    <dgm:cxn modelId="{17DD2663-0A3D-4C9F-8508-CC041DDB40D3}" type="presOf" srcId="{022526BE-53A2-4D68-A8E1-4BD387F97F3D}" destId="{7407DFEE-48AC-4BF9-8F3A-3A901F1DB309}" srcOrd="1" destOrd="0" presId="urn:microsoft.com/office/officeart/2005/8/layout/list1"/>
    <dgm:cxn modelId="{EAE05DD5-F996-4AE1-92C6-392DFB6B41D2}" srcId="{DB33DC52-48B3-4E4D-A5DD-2385188F9BCC}" destId="{CC66BE88-E4D9-4490-B00F-A5579EFF25B8}" srcOrd="2" destOrd="0" parTransId="{FF7A33BF-3CD7-419F-88FC-D7BB264C26BF}" sibTransId="{BF142E55-629A-4CBB-A6C4-B704B6DEF4ED}"/>
    <dgm:cxn modelId="{89D349BA-FE0D-4D08-9338-79D26F92E224}" type="presOf" srcId="{6F8B06DD-890D-424C-90EF-0294C25F2440}" destId="{7883E58B-DEC5-4FB5-9CAF-13A9B17E1152}" srcOrd="1" destOrd="0" presId="urn:microsoft.com/office/officeart/2005/8/layout/list1"/>
    <dgm:cxn modelId="{882923C1-E216-4A69-8ACA-28238E62B314}" srcId="{DB33DC52-48B3-4E4D-A5DD-2385188F9BCC}" destId="{6F8B06DD-890D-424C-90EF-0294C25F2440}" srcOrd="3" destOrd="0" parTransId="{36D9D91E-F199-49B1-90D1-D1FE871E4B2A}" sibTransId="{F9E4B3D0-633B-4BC5-913A-DDF016C573BE}"/>
    <dgm:cxn modelId="{C6435B90-8F73-4CDC-9D69-B1E373BD2079}" srcId="{DB33DC52-48B3-4E4D-A5DD-2385188F9BCC}" destId="{C4032CF1-4203-44DF-A5B7-CECB7C360F01}" srcOrd="4" destOrd="0" parTransId="{E9D0B346-6CC1-47D9-AA01-E7D04EE80E31}" sibTransId="{00C9AB9D-5953-495C-8EE1-549F97BFA100}"/>
    <dgm:cxn modelId="{308D4507-367F-4603-AC95-B88D6782D1AB}" type="presParOf" srcId="{41DFBE78-CCF9-4B53-96BF-5E1856FBFDBA}" destId="{9138D52C-A2DF-4F79-85BF-A11F9EBC3338}" srcOrd="0" destOrd="0" presId="urn:microsoft.com/office/officeart/2005/8/layout/list1"/>
    <dgm:cxn modelId="{A4BB6D30-6C9B-4EFC-A195-8AC01E41AE06}" type="presParOf" srcId="{9138D52C-A2DF-4F79-85BF-A11F9EBC3338}" destId="{1E55C6DF-F9C9-471F-9725-7408EBD7DB08}" srcOrd="0" destOrd="0" presId="urn:microsoft.com/office/officeart/2005/8/layout/list1"/>
    <dgm:cxn modelId="{C8AB6CFB-F894-4F94-A35A-80FAA2D64514}" type="presParOf" srcId="{9138D52C-A2DF-4F79-85BF-A11F9EBC3338}" destId="{C971F22B-1858-4E96-90E2-1D85FEAFB2D1}" srcOrd="1" destOrd="0" presId="urn:microsoft.com/office/officeart/2005/8/layout/list1"/>
    <dgm:cxn modelId="{5A67504C-0EB6-4DB0-AF05-CC6150B81300}" type="presParOf" srcId="{41DFBE78-CCF9-4B53-96BF-5E1856FBFDBA}" destId="{68B77CB6-D013-4233-AC26-E3E1CC7B5728}" srcOrd="1" destOrd="0" presId="urn:microsoft.com/office/officeart/2005/8/layout/list1"/>
    <dgm:cxn modelId="{8D57BEE1-4313-4BB0-B318-9CAB9245DAEA}" type="presParOf" srcId="{41DFBE78-CCF9-4B53-96BF-5E1856FBFDBA}" destId="{7E14ED31-E3FD-4FF1-97D2-A0F2912B016D}" srcOrd="2" destOrd="0" presId="urn:microsoft.com/office/officeart/2005/8/layout/list1"/>
    <dgm:cxn modelId="{C8CD01BB-4641-4828-AF2F-3D8FADE703D5}" type="presParOf" srcId="{41DFBE78-CCF9-4B53-96BF-5E1856FBFDBA}" destId="{342CB093-27EA-4791-8EE9-5E5620D53E4B}" srcOrd="3" destOrd="0" presId="urn:microsoft.com/office/officeart/2005/8/layout/list1"/>
    <dgm:cxn modelId="{B7DAD23D-0202-4E66-B9EF-CBF61C8669E4}" type="presParOf" srcId="{41DFBE78-CCF9-4B53-96BF-5E1856FBFDBA}" destId="{31979D2D-3953-4272-8992-91D32E4063B4}" srcOrd="4" destOrd="0" presId="urn:microsoft.com/office/officeart/2005/8/layout/list1"/>
    <dgm:cxn modelId="{BABA99D0-8FA7-4466-B3D0-F028D679523B}" type="presParOf" srcId="{31979D2D-3953-4272-8992-91D32E4063B4}" destId="{319BEB86-5AD6-4C8D-9E79-7A5C0983B06A}" srcOrd="0" destOrd="0" presId="urn:microsoft.com/office/officeart/2005/8/layout/list1"/>
    <dgm:cxn modelId="{14F98E1A-DA43-47A2-A6DF-941D117337FF}" type="presParOf" srcId="{31979D2D-3953-4272-8992-91D32E4063B4}" destId="{7407DFEE-48AC-4BF9-8F3A-3A901F1DB309}" srcOrd="1" destOrd="0" presId="urn:microsoft.com/office/officeart/2005/8/layout/list1"/>
    <dgm:cxn modelId="{B3F36EFB-C2C3-4C96-8014-0298457C36E0}" type="presParOf" srcId="{41DFBE78-CCF9-4B53-96BF-5E1856FBFDBA}" destId="{C9615E58-FE0F-4EFE-800F-99439C9B8238}" srcOrd="5" destOrd="0" presId="urn:microsoft.com/office/officeart/2005/8/layout/list1"/>
    <dgm:cxn modelId="{1DAEEB9E-7CB4-4C26-BB63-31E7EEC9FE36}" type="presParOf" srcId="{41DFBE78-CCF9-4B53-96BF-5E1856FBFDBA}" destId="{B3F30842-112D-4830-81C8-DF980F210783}" srcOrd="6" destOrd="0" presId="urn:microsoft.com/office/officeart/2005/8/layout/list1"/>
    <dgm:cxn modelId="{095B3F53-123E-4326-8451-C85FDEC29A4B}" type="presParOf" srcId="{41DFBE78-CCF9-4B53-96BF-5E1856FBFDBA}" destId="{5D6D9223-B947-4F2A-B36F-D428EB9C47AE}" srcOrd="7" destOrd="0" presId="urn:microsoft.com/office/officeart/2005/8/layout/list1"/>
    <dgm:cxn modelId="{5D2C0E58-4DAE-4A8F-99A5-A2B860DB4AC2}" type="presParOf" srcId="{41DFBE78-CCF9-4B53-96BF-5E1856FBFDBA}" destId="{6C43E149-5D06-4063-9974-B6F394079AE5}" srcOrd="8" destOrd="0" presId="urn:microsoft.com/office/officeart/2005/8/layout/list1"/>
    <dgm:cxn modelId="{31E32E7A-0227-4E4A-B423-8F5BF3FFD08C}" type="presParOf" srcId="{6C43E149-5D06-4063-9974-B6F394079AE5}" destId="{2293D2B5-01B2-4F74-8C8C-252B2B52D9A5}" srcOrd="0" destOrd="0" presId="urn:microsoft.com/office/officeart/2005/8/layout/list1"/>
    <dgm:cxn modelId="{708D648B-0864-4769-970F-022E564571FF}" type="presParOf" srcId="{6C43E149-5D06-4063-9974-B6F394079AE5}" destId="{4391AFF4-B703-4611-8212-E780ABD537BF}" srcOrd="1" destOrd="0" presId="urn:microsoft.com/office/officeart/2005/8/layout/list1"/>
    <dgm:cxn modelId="{DB9434F0-8697-4D71-889F-E7862E4EE812}" type="presParOf" srcId="{41DFBE78-CCF9-4B53-96BF-5E1856FBFDBA}" destId="{206D29BE-99A6-4F3C-B707-8B0DF3536D14}" srcOrd="9" destOrd="0" presId="urn:microsoft.com/office/officeart/2005/8/layout/list1"/>
    <dgm:cxn modelId="{E3150604-96FC-4FE9-B40E-A5009BBDFF69}" type="presParOf" srcId="{41DFBE78-CCF9-4B53-96BF-5E1856FBFDBA}" destId="{C635C612-9426-4414-9639-59989A77A15A}" srcOrd="10" destOrd="0" presId="urn:microsoft.com/office/officeart/2005/8/layout/list1"/>
    <dgm:cxn modelId="{303FF88A-2C78-4450-BCCE-FC33946039C0}" type="presParOf" srcId="{41DFBE78-CCF9-4B53-96BF-5E1856FBFDBA}" destId="{311ABA35-3D90-470B-AA19-0D4DECC7AD38}" srcOrd="11" destOrd="0" presId="urn:microsoft.com/office/officeart/2005/8/layout/list1"/>
    <dgm:cxn modelId="{1B66159C-5CBA-4825-980E-658C20B17576}" type="presParOf" srcId="{41DFBE78-CCF9-4B53-96BF-5E1856FBFDBA}" destId="{FD0A1A96-E553-4A69-84F5-31693F6662CF}" srcOrd="12" destOrd="0" presId="urn:microsoft.com/office/officeart/2005/8/layout/list1"/>
    <dgm:cxn modelId="{6958DF19-6F97-4702-BA3B-C9023BE36D22}" type="presParOf" srcId="{FD0A1A96-E553-4A69-84F5-31693F6662CF}" destId="{5393E871-8A99-46EF-BDD6-E7E274EABED7}" srcOrd="0" destOrd="0" presId="urn:microsoft.com/office/officeart/2005/8/layout/list1"/>
    <dgm:cxn modelId="{19443B18-B109-4624-ACBF-7CBEF5B75125}" type="presParOf" srcId="{FD0A1A96-E553-4A69-84F5-31693F6662CF}" destId="{7883E58B-DEC5-4FB5-9CAF-13A9B17E1152}" srcOrd="1" destOrd="0" presId="urn:microsoft.com/office/officeart/2005/8/layout/list1"/>
    <dgm:cxn modelId="{05BB41E1-D442-46BC-8739-7E14A08CB1A7}" type="presParOf" srcId="{41DFBE78-CCF9-4B53-96BF-5E1856FBFDBA}" destId="{AA8FC8AF-1348-4CCD-8196-0C4DC257207E}" srcOrd="13" destOrd="0" presId="urn:microsoft.com/office/officeart/2005/8/layout/list1"/>
    <dgm:cxn modelId="{92FCAFD5-E352-4CF5-AF54-E01332F8115D}" type="presParOf" srcId="{41DFBE78-CCF9-4B53-96BF-5E1856FBFDBA}" destId="{B29B28ED-2CC7-4FF3-9723-C4C78BA3AF1F}" srcOrd="14" destOrd="0" presId="urn:microsoft.com/office/officeart/2005/8/layout/list1"/>
    <dgm:cxn modelId="{5BB2F957-5DCE-41DD-9147-8DDAE91CAE57}" type="presParOf" srcId="{41DFBE78-CCF9-4B53-96BF-5E1856FBFDBA}" destId="{54816F2C-A86A-49AD-8E70-B7F5678EACF4}" srcOrd="15" destOrd="0" presId="urn:microsoft.com/office/officeart/2005/8/layout/list1"/>
    <dgm:cxn modelId="{AC1A88DD-AF3F-413B-A038-F31F44AD3A17}" type="presParOf" srcId="{41DFBE78-CCF9-4B53-96BF-5E1856FBFDBA}" destId="{A8601311-F161-42E9-9971-EA79C2097909}" srcOrd="16" destOrd="0" presId="urn:microsoft.com/office/officeart/2005/8/layout/list1"/>
    <dgm:cxn modelId="{AEBF1057-88AB-4A64-AD91-D3B61A5CE68B}" type="presParOf" srcId="{A8601311-F161-42E9-9971-EA79C2097909}" destId="{45D05F0F-2353-4961-9E91-CF584D18B990}" srcOrd="0" destOrd="0" presId="urn:microsoft.com/office/officeart/2005/8/layout/list1"/>
    <dgm:cxn modelId="{272B1D46-B26F-477A-B66D-257E8ECF3D15}" type="presParOf" srcId="{A8601311-F161-42E9-9971-EA79C2097909}" destId="{9C358D3F-2BE9-4713-9C1C-7479408F670B}" srcOrd="1" destOrd="0" presId="urn:microsoft.com/office/officeart/2005/8/layout/list1"/>
    <dgm:cxn modelId="{2B730E77-854D-49E5-87E4-8BB5522839C8}" type="presParOf" srcId="{41DFBE78-CCF9-4B53-96BF-5E1856FBFDBA}" destId="{40C46F52-AF68-457F-BFE6-562F80A123D8}" srcOrd="17" destOrd="0" presId="urn:microsoft.com/office/officeart/2005/8/layout/list1"/>
    <dgm:cxn modelId="{F22CC2D7-854E-4058-872C-F6AEFC7DB37F}" type="presParOf" srcId="{41DFBE78-CCF9-4B53-96BF-5E1856FBFDBA}" destId="{925360D0-C2B0-4398-9EA0-94DACFBC64C9}" srcOrd="18"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51C78D6-725D-4AE7-B2FD-B0A4B694542B}">
      <dsp:nvSpPr>
        <dsp:cNvPr id="0" name=""/>
        <dsp:cNvSpPr/>
      </dsp:nvSpPr>
      <dsp:spPr>
        <a:xfrm>
          <a:off x="0" y="112425"/>
          <a:ext cx="5791200" cy="4298023"/>
        </a:xfrm>
        <a:prstGeom prst="round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endParaRPr lang="en-US" sz="2000" b="0" i="1" kern="1200" dirty="0" smtClean="0">
            <a:solidFill>
              <a:schemeClr val="bg2">
                <a:lumMod val="75000"/>
              </a:schemeClr>
            </a:solidFill>
            <a:latin typeface="+mj-lt"/>
          </a:endParaRPr>
        </a:p>
        <a:p>
          <a:pPr lvl="0" algn="l" defTabSz="889000" rtl="0">
            <a:lnSpc>
              <a:spcPct val="90000"/>
            </a:lnSpc>
            <a:spcBef>
              <a:spcPct val="0"/>
            </a:spcBef>
            <a:spcAft>
              <a:spcPct val="35000"/>
            </a:spcAft>
          </a:pPr>
          <a:r>
            <a:rPr lang="en-US" sz="2000" b="0" i="1" kern="1200" dirty="0" smtClean="0">
              <a:solidFill>
                <a:schemeClr val="bg2">
                  <a:lumMod val="75000"/>
                </a:schemeClr>
              </a:solidFill>
              <a:latin typeface="+mj-lt"/>
            </a:rPr>
            <a:t>Peacful Mind Foundation (PMF) </a:t>
          </a:r>
          <a:r>
            <a:rPr lang="en-US" sz="2000" b="0" kern="1200" dirty="0" smtClean="0">
              <a:latin typeface="+mj-lt"/>
            </a:rPr>
            <a:t>is a global organization registered with the United Nations (U.N.) Global Compact and United Nations DESA, based in New Delhi, India. The foundation is present in more than 36 countries across the world, embarking its vision i.e., </a:t>
          </a:r>
        </a:p>
        <a:p>
          <a:pPr lvl="0" algn="l" defTabSz="889000" rtl="0">
            <a:lnSpc>
              <a:spcPct val="90000"/>
            </a:lnSpc>
            <a:spcBef>
              <a:spcPct val="0"/>
            </a:spcBef>
            <a:spcAft>
              <a:spcPct val="35000"/>
            </a:spcAft>
          </a:pPr>
          <a:r>
            <a:rPr lang="en-US" sz="2400" b="0" i="1" kern="1200" dirty="0" smtClean="0">
              <a:solidFill>
                <a:schemeClr val="accent2">
                  <a:lumMod val="50000"/>
                </a:schemeClr>
              </a:solidFill>
              <a:latin typeface="+mj-lt"/>
            </a:rPr>
            <a:t>“To make psychology a household term, peace, and well-being and Culture</a:t>
          </a:r>
          <a:r>
            <a:rPr lang="en-US" sz="1800" i="1" kern="1200" dirty="0" smtClean="0">
              <a:solidFill>
                <a:schemeClr val="accent2">
                  <a:lumMod val="50000"/>
                </a:schemeClr>
              </a:solidFill>
            </a:rPr>
            <a:t>”</a:t>
          </a:r>
          <a:r>
            <a:rPr lang="en-US" sz="1700" kern="1200" dirty="0" smtClean="0"/>
            <a:t/>
          </a:r>
          <a:br>
            <a:rPr lang="en-US" sz="1700" kern="1200" dirty="0" smtClean="0"/>
          </a:br>
          <a:endParaRPr lang="en-US" sz="1700" kern="1200" dirty="0"/>
        </a:p>
      </dsp:txBody>
      <dsp:txXfrm>
        <a:off x="0" y="112425"/>
        <a:ext cx="5791200" cy="429802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652D077-3E68-4364-B91E-7CC57B1DCB4D}">
      <dsp:nvSpPr>
        <dsp:cNvPr id="0" name=""/>
        <dsp:cNvSpPr/>
      </dsp:nvSpPr>
      <dsp:spPr>
        <a:xfrm>
          <a:off x="4527" y="533398"/>
          <a:ext cx="2737544" cy="992017"/>
        </a:xfrm>
        <a:prstGeom prst="roundRect">
          <a:avLst>
            <a:gd name="adj" fmla="val 10000"/>
          </a:avLst>
        </a:prstGeom>
        <a:solidFill>
          <a:srgbClr val="002060"/>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Global Youth Mental</a:t>
          </a:r>
          <a:br>
            <a:rPr lang="en-US" sz="1900" kern="1200" dirty="0" smtClean="0"/>
          </a:br>
          <a:r>
            <a:rPr lang="en-US" sz="1900" kern="1200" dirty="0" smtClean="0"/>
            <a:t> Health Forum</a:t>
          </a:r>
          <a:endParaRPr lang="en-US" sz="1900" kern="1200" dirty="0"/>
        </a:p>
      </dsp:txBody>
      <dsp:txXfrm>
        <a:off x="4527" y="533398"/>
        <a:ext cx="2737544" cy="992017"/>
      </dsp:txXfrm>
    </dsp:sp>
    <dsp:sp modelId="{204209A0-DA40-4254-9C25-E812FEA7FE75}">
      <dsp:nvSpPr>
        <dsp:cNvPr id="0" name=""/>
        <dsp:cNvSpPr/>
      </dsp:nvSpPr>
      <dsp:spPr>
        <a:xfrm rot="5400000" flipH="1" flipV="1">
          <a:off x="1328317" y="1622323"/>
          <a:ext cx="89963" cy="45720"/>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C8E27B4-DC3B-41F7-A9B3-6377E090D4B6}">
      <dsp:nvSpPr>
        <dsp:cNvPr id="0" name=""/>
        <dsp:cNvSpPr/>
      </dsp:nvSpPr>
      <dsp:spPr>
        <a:xfrm>
          <a:off x="4527" y="1764951"/>
          <a:ext cx="2737544" cy="972978"/>
        </a:xfrm>
        <a:prstGeom prst="roundRect">
          <a:avLst>
            <a:gd name="adj" fmla="val 10000"/>
          </a:avLst>
        </a:prstGeom>
        <a:solidFill>
          <a:srgbClr val="002060">
            <a:alpha val="90000"/>
          </a:srgbClr>
        </a:solidFill>
        <a:ln w="25400" cap="flat" cmpd="sng" algn="ctr">
          <a:solidFill>
            <a:schemeClr val="accent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1"/>
              </a:solidFill>
            </a:rPr>
            <a:t>Peacful Mind </a:t>
          </a:r>
          <a:br>
            <a:rPr lang="en-US" sz="1800" kern="1200" dirty="0" smtClean="0">
              <a:solidFill>
                <a:schemeClr val="bg1"/>
              </a:solidFill>
            </a:rPr>
          </a:br>
          <a:r>
            <a:rPr lang="en-US" sz="1800" kern="1200" dirty="0" smtClean="0">
              <a:solidFill>
                <a:schemeClr val="bg1"/>
              </a:solidFill>
            </a:rPr>
            <a:t>Foundation Fellowship &amp; Goodwill A</a:t>
          </a:r>
          <a:r>
            <a:rPr lang="en-US" sz="1800" b="0" i="0" kern="1200" dirty="0" smtClean="0">
              <a:solidFill>
                <a:schemeClr val="bg1"/>
              </a:solidFill>
            </a:rPr>
            <a:t>mbassador</a:t>
          </a:r>
          <a:endParaRPr lang="en-US" sz="1800" b="0" kern="1200" dirty="0">
            <a:solidFill>
              <a:schemeClr val="bg1"/>
            </a:solidFill>
          </a:endParaRPr>
        </a:p>
      </dsp:txBody>
      <dsp:txXfrm>
        <a:off x="4527" y="1764951"/>
        <a:ext cx="2737544" cy="972978"/>
      </dsp:txXfrm>
    </dsp:sp>
    <dsp:sp modelId="{8CBC504F-D1F4-41DE-BA91-6848DB6A4D08}">
      <dsp:nvSpPr>
        <dsp:cNvPr id="0" name=""/>
        <dsp:cNvSpPr/>
      </dsp:nvSpPr>
      <dsp:spPr>
        <a:xfrm rot="5400000" flipH="1" flipV="1">
          <a:off x="1335003" y="2834836"/>
          <a:ext cx="76592" cy="45720"/>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29290C2-F5AA-490E-B7ED-0C14B5BC594D}">
      <dsp:nvSpPr>
        <dsp:cNvPr id="0" name=""/>
        <dsp:cNvSpPr/>
      </dsp:nvSpPr>
      <dsp:spPr>
        <a:xfrm>
          <a:off x="4527" y="2977464"/>
          <a:ext cx="2737544" cy="1047760"/>
        </a:xfrm>
        <a:prstGeom prst="roundRect">
          <a:avLst>
            <a:gd name="adj" fmla="val 10000"/>
          </a:avLst>
        </a:prstGeom>
        <a:solidFill>
          <a:srgbClr val="002060">
            <a:alpha val="90000"/>
          </a:srgbClr>
        </a:solidFill>
        <a:ln w="25400" cap="flat" cmpd="sng" algn="ctr">
          <a:solidFill>
            <a:schemeClr val="accent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1"/>
              </a:solidFill>
            </a:rPr>
            <a:t>Peacful Mind Centre of Happiness,Tolerance &amp; Leadership Excellance-UAE</a:t>
          </a:r>
          <a:endParaRPr lang="en-US" sz="1800" kern="1200" dirty="0">
            <a:solidFill>
              <a:schemeClr val="bg1"/>
            </a:solidFill>
          </a:endParaRPr>
        </a:p>
      </dsp:txBody>
      <dsp:txXfrm>
        <a:off x="4527" y="2977464"/>
        <a:ext cx="2737544" cy="1047760"/>
      </dsp:txXfrm>
    </dsp:sp>
    <dsp:sp modelId="{3D2AACD9-1EBD-455A-A9B3-A473376BE604}">
      <dsp:nvSpPr>
        <dsp:cNvPr id="0" name=""/>
        <dsp:cNvSpPr/>
      </dsp:nvSpPr>
      <dsp:spPr>
        <a:xfrm>
          <a:off x="3125328" y="533398"/>
          <a:ext cx="2737544" cy="684386"/>
        </a:xfrm>
        <a:prstGeom prst="roundRect">
          <a:avLst>
            <a:gd name="adj" fmla="val 10000"/>
          </a:avLst>
        </a:prstGeom>
        <a:solidFill>
          <a:srgbClr val="002060"/>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Global Academy of</a:t>
          </a:r>
          <a:br>
            <a:rPr lang="en-US" sz="1900" kern="1200" dirty="0" smtClean="0"/>
          </a:br>
          <a:r>
            <a:rPr lang="en-US" sz="1900" kern="1200" dirty="0" smtClean="0"/>
            <a:t> Psychological Sciences</a:t>
          </a:r>
          <a:endParaRPr lang="en-US" sz="1900" kern="1200" dirty="0"/>
        </a:p>
      </dsp:txBody>
      <dsp:txXfrm>
        <a:off x="3125328" y="533398"/>
        <a:ext cx="2737544" cy="684386"/>
      </dsp:txXfrm>
    </dsp:sp>
    <dsp:sp modelId="{42D58ED5-29E6-4A2C-B311-7D90C2CBB5F1}">
      <dsp:nvSpPr>
        <dsp:cNvPr id="0" name=""/>
        <dsp:cNvSpPr/>
      </dsp:nvSpPr>
      <dsp:spPr>
        <a:xfrm rot="16200000" flipH="1">
          <a:off x="4451949" y="1314692"/>
          <a:ext cx="84301" cy="45720"/>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E3DF601-04D6-43E2-AC98-53DBF380D821}">
      <dsp:nvSpPr>
        <dsp:cNvPr id="0" name=""/>
        <dsp:cNvSpPr/>
      </dsp:nvSpPr>
      <dsp:spPr>
        <a:xfrm>
          <a:off x="3125328" y="1457319"/>
          <a:ext cx="2737544" cy="684386"/>
        </a:xfrm>
        <a:prstGeom prst="roundRect">
          <a:avLst>
            <a:gd name="adj" fmla="val 10000"/>
          </a:avLst>
        </a:prstGeom>
        <a:solidFill>
          <a:srgbClr val="002060">
            <a:alpha val="90000"/>
          </a:srgbClr>
        </a:solidFill>
        <a:ln w="25400" cap="flat" cmpd="sng" algn="ctr">
          <a:solidFill>
            <a:schemeClr val="accent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sz="1800" kern="1200" dirty="0" smtClean="0">
            <a:solidFill>
              <a:schemeClr val="bg1"/>
            </a:solidFill>
          </a:endParaRPr>
        </a:p>
        <a:p>
          <a:pPr lvl="0" algn="ctr" defTabSz="800100">
            <a:lnSpc>
              <a:spcPct val="90000"/>
            </a:lnSpc>
            <a:spcBef>
              <a:spcPct val="0"/>
            </a:spcBef>
            <a:spcAft>
              <a:spcPct val="35000"/>
            </a:spcAft>
          </a:pPr>
          <a:r>
            <a:rPr lang="en-US" sz="1800" kern="1200" dirty="0" smtClean="0">
              <a:solidFill>
                <a:schemeClr val="bg1"/>
              </a:solidFill>
            </a:rPr>
            <a:t>Global Chamber of </a:t>
          </a:r>
          <a:br>
            <a:rPr lang="en-US" sz="1800" kern="1200" dirty="0" smtClean="0">
              <a:solidFill>
                <a:schemeClr val="bg1"/>
              </a:solidFill>
            </a:rPr>
          </a:br>
          <a:r>
            <a:rPr lang="en-US" sz="1800" kern="1200" dirty="0" smtClean="0">
              <a:solidFill>
                <a:schemeClr val="bg1"/>
              </a:solidFill>
            </a:rPr>
            <a:t>Business Leaders</a:t>
          </a:r>
          <a:r>
            <a:rPr lang="en-US" sz="1100" kern="1200" dirty="0" smtClean="0"/>
            <a:t/>
          </a:r>
          <a:br>
            <a:rPr lang="en-US" sz="1100" kern="1200" dirty="0" smtClean="0"/>
          </a:br>
          <a:r>
            <a:rPr lang="en-US" sz="1100" kern="1200" dirty="0" smtClean="0"/>
            <a:t/>
          </a:r>
          <a:br>
            <a:rPr lang="en-US" sz="1100" kern="1200" dirty="0" smtClean="0"/>
          </a:br>
          <a:endParaRPr lang="en-US" sz="1100" kern="1200" dirty="0"/>
        </a:p>
      </dsp:txBody>
      <dsp:txXfrm>
        <a:off x="3125328" y="1457319"/>
        <a:ext cx="2737544" cy="684386"/>
      </dsp:txXfrm>
    </dsp:sp>
    <dsp:sp modelId="{0A0A0DCF-7D0C-4049-A87B-E16AC4BF3D21}">
      <dsp:nvSpPr>
        <dsp:cNvPr id="0" name=""/>
        <dsp:cNvSpPr/>
      </dsp:nvSpPr>
      <dsp:spPr>
        <a:xfrm rot="5400000">
          <a:off x="4469572" y="2238613"/>
          <a:ext cx="49055" cy="45720"/>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3B4AE48-D09D-4E6A-85C1-88207253CF9C}">
      <dsp:nvSpPr>
        <dsp:cNvPr id="0" name=""/>
        <dsp:cNvSpPr/>
      </dsp:nvSpPr>
      <dsp:spPr>
        <a:xfrm>
          <a:off x="3125328" y="2381240"/>
          <a:ext cx="2737544" cy="1047760"/>
        </a:xfrm>
        <a:prstGeom prst="roundRect">
          <a:avLst>
            <a:gd name="adj" fmla="val 10000"/>
          </a:avLst>
        </a:prstGeom>
        <a:solidFill>
          <a:srgbClr val="002060">
            <a:alpha val="90000"/>
          </a:srgbClr>
        </a:solidFill>
        <a:ln w="25400" cap="flat" cmpd="sng" algn="ctr">
          <a:solidFill>
            <a:schemeClr val="accent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1"/>
              </a:solidFill>
            </a:rPr>
            <a:t>Peacful Mind Centre of Global Leadership Excellance - GHANA</a:t>
          </a:r>
          <a:endParaRPr lang="en-US" sz="1800" kern="1200" dirty="0">
            <a:solidFill>
              <a:schemeClr val="bg1"/>
            </a:solidFill>
          </a:endParaRPr>
        </a:p>
      </dsp:txBody>
      <dsp:txXfrm>
        <a:off x="3125328" y="2381240"/>
        <a:ext cx="2737544" cy="1047760"/>
      </dsp:txXfrm>
    </dsp:sp>
    <dsp:sp modelId="{017229EF-CEE3-47A0-90B8-8A7BDB40B995}">
      <dsp:nvSpPr>
        <dsp:cNvPr id="0" name=""/>
        <dsp:cNvSpPr/>
      </dsp:nvSpPr>
      <dsp:spPr>
        <a:xfrm rot="5400000" flipH="1" flipV="1">
          <a:off x="4450533" y="3525909"/>
          <a:ext cx="87134" cy="45720"/>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A29E036-917E-4CCA-AFB0-DD094072C4A3}">
      <dsp:nvSpPr>
        <dsp:cNvPr id="0" name=""/>
        <dsp:cNvSpPr/>
      </dsp:nvSpPr>
      <dsp:spPr>
        <a:xfrm>
          <a:off x="3125328" y="3668537"/>
          <a:ext cx="2737544" cy="979664"/>
        </a:xfrm>
        <a:prstGeom prst="roundRect">
          <a:avLst>
            <a:gd name="adj" fmla="val 10000"/>
          </a:avLst>
        </a:prstGeom>
        <a:solidFill>
          <a:srgbClr val="002060">
            <a:alpha val="90000"/>
          </a:srgbClr>
        </a:solidFill>
        <a:ln w="25400" cap="flat" cmpd="sng" algn="ctr">
          <a:solidFill>
            <a:schemeClr val="accent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1"/>
              </a:solidFill>
            </a:rPr>
            <a:t>Peacful Mind Health Innovations Limited - ZIMBABWE</a:t>
          </a:r>
          <a:endParaRPr lang="en-US" sz="1800" kern="1200" dirty="0">
            <a:solidFill>
              <a:schemeClr val="bg1"/>
            </a:solidFill>
          </a:endParaRPr>
        </a:p>
      </dsp:txBody>
      <dsp:txXfrm>
        <a:off x="3125328" y="3668537"/>
        <a:ext cx="2737544" cy="97966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E14ED31-E3FD-4FF1-97D2-A0F2912B016D}">
      <dsp:nvSpPr>
        <dsp:cNvPr id="0" name=""/>
        <dsp:cNvSpPr/>
      </dsp:nvSpPr>
      <dsp:spPr>
        <a:xfrm>
          <a:off x="0" y="1131959"/>
          <a:ext cx="6781800"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971F22B-1858-4E96-90E2-1D85FEAFB2D1}">
      <dsp:nvSpPr>
        <dsp:cNvPr id="0" name=""/>
        <dsp:cNvSpPr/>
      </dsp:nvSpPr>
      <dsp:spPr>
        <a:xfrm>
          <a:off x="339090" y="895799"/>
          <a:ext cx="4747260" cy="472320"/>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435" tIns="0" rIns="179435" bIns="0" numCol="1" spcCol="1270" anchor="ctr" anchorCtr="0">
          <a:noAutofit/>
        </a:bodyPr>
        <a:lstStyle/>
        <a:p>
          <a:pPr lvl="0" algn="l" defTabSz="711200">
            <a:lnSpc>
              <a:spcPct val="90000"/>
            </a:lnSpc>
            <a:spcBef>
              <a:spcPct val="0"/>
            </a:spcBef>
            <a:spcAft>
              <a:spcPct val="35000"/>
            </a:spcAft>
          </a:pPr>
          <a:r>
            <a:rPr lang="en-US" sz="1600" b="0" i="0" kern="1200" smtClean="0"/>
            <a:t>Advance Diploma in Counseling Psychology</a:t>
          </a:r>
          <a:endParaRPr lang="en-US" sz="1600" kern="1200"/>
        </a:p>
      </dsp:txBody>
      <dsp:txXfrm>
        <a:off x="339090" y="895799"/>
        <a:ext cx="4747260" cy="472320"/>
      </dsp:txXfrm>
    </dsp:sp>
    <dsp:sp modelId="{B3F30842-112D-4830-81C8-DF980F210783}">
      <dsp:nvSpPr>
        <dsp:cNvPr id="0" name=""/>
        <dsp:cNvSpPr/>
      </dsp:nvSpPr>
      <dsp:spPr>
        <a:xfrm>
          <a:off x="0" y="1857719"/>
          <a:ext cx="6781800"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407DFEE-48AC-4BF9-8F3A-3A901F1DB309}">
      <dsp:nvSpPr>
        <dsp:cNvPr id="0" name=""/>
        <dsp:cNvSpPr/>
      </dsp:nvSpPr>
      <dsp:spPr>
        <a:xfrm>
          <a:off x="339090" y="1621559"/>
          <a:ext cx="4747260" cy="472320"/>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435" tIns="0" rIns="179435" bIns="0" numCol="1" spcCol="1270" anchor="ctr" anchorCtr="0">
          <a:noAutofit/>
        </a:bodyPr>
        <a:lstStyle/>
        <a:p>
          <a:pPr lvl="0" algn="l" defTabSz="711200">
            <a:lnSpc>
              <a:spcPct val="90000"/>
            </a:lnSpc>
            <a:spcBef>
              <a:spcPct val="0"/>
            </a:spcBef>
            <a:spcAft>
              <a:spcPct val="35000"/>
            </a:spcAft>
          </a:pPr>
          <a:r>
            <a:rPr lang="en-US" sz="1600" b="0" i="0" kern="1200" dirty="0" smtClean="0"/>
            <a:t>Advance Diploma in Applied Psychology</a:t>
          </a:r>
          <a:endParaRPr lang="en-US" sz="1600" kern="1200" dirty="0"/>
        </a:p>
      </dsp:txBody>
      <dsp:txXfrm>
        <a:off x="339090" y="1621559"/>
        <a:ext cx="4747260" cy="472320"/>
      </dsp:txXfrm>
    </dsp:sp>
    <dsp:sp modelId="{C635C612-9426-4414-9639-59989A77A15A}">
      <dsp:nvSpPr>
        <dsp:cNvPr id="0" name=""/>
        <dsp:cNvSpPr/>
      </dsp:nvSpPr>
      <dsp:spPr>
        <a:xfrm>
          <a:off x="0" y="2583479"/>
          <a:ext cx="6781800"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91AFF4-B703-4611-8212-E780ABD537BF}">
      <dsp:nvSpPr>
        <dsp:cNvPr id="0" name=""/>
        <dsp:cNvSpPr/>
      </dsp:nvSpPr>
      <dsp:spPr>
        <a:xfrm>
          <a:off x="339090" y="2347319"/>
          <a:ext cx="4747260" cy="472320"/>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435" tIns="0" rIns="179435" bIns="0" numCol="1" spcCol="1270" anchor="ctr" anchorCtr="0">
          <a:noAutofit/>
        </a:bodyPr>
        <a:lstStyle/>
        <a:p>
          <a:pPr lvl="0" algn="l" defTabSz="711200">
            <a:lnSpc>
              <a:spcPct val="90000"/>
            </a:lnSpc>
            <a:spcBef>
              <a:spcPct val="0"/>
            </a:spcBef>
            <a:spcAft>
              <a:spcPct val="35000"/>
            </a:spcAft>
          </a:pPr>
          <a:r>
            <a:rPr lang="en-US" sz="1600" b="0" i="0" kern="1200" dirty="0" smtClean="0"/>
            <a:t>Diploma in Child Mental Health</a:t>
          </a:r>
          <a:endParaRPr lang="en-US" sz="1600" kern="1200" dirty="0"/>
        </a:p>
      </dsp:txBody>
      <dsp:txXfrm>
        <a:off x="339090" y="2347319"/>
        <a:ext cx="4747260" cy="472320"/>
      </dsp:txXfrm>
    </dsp:sp>
    <dsp:sp modelId="{B29B28ED-2CC7-4FF3-9723-C4C78BA3AF1F}">
      <dsp:nvSpPr>
        <dsp:cNvPr id="0" name=""/>
        <dsp:cNvSpPr/>
      </dsp:nvSpPr>
      <dsp:spPr>
        <a:xfrm>
          <a:off x="0" y="3309239"/>
          <a:ext cx="6781800"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83E58B-DEC5-4FB5-9CAF-13A9B17E1152}">
      <dsp:nvSpPr>
        <dsp:cNvPr id="0" name=""/>
        <dsp:cNvSpPr/>
      </dsp:nvSpPr>
      <dsp:spPr>
        <a:xfrm>
          <a:off x="339090" y="3073079"/>
          <a:ext cx="4747260" cy="472320"/>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435" tIns="0" rIns="179435" bIns="0" numCol="1" spcCol="1270" anchor="ctr" anchorCtr="0">
          <a:noAutofit/>
        </a:bodyPr>
        <a:lstStyle/>
        <a:p>
          <a:pPr lvl="0" algn="l" defTabSz="711200">
            <a:lnSpc>
              <a:spcPct val="90000"/>
            </a:lnSpc>
            <a:spcBef>
              <a:spcPct val="0"/>
            </a:spcBef>
            <a:spcAft>
              <a:spcPct val="35000"/>
            </a:spcAft>
          </a:pPr>
          <a:r>
            <a:rPr lang="en-US" sz="1600" b="0" i="0" kern="1200" dirty="0" smtClean="0"/>
            <a:t>Diploma in Psycho-Diagnostic Testing in Behavioral Sciences</a:t>
          </a:r>
          <a:endParaRPr lang="en-US" sz="1600" kern="1200" dirty="0"/>
        </a:p>
      </dsp:txBody>
      <dsp:txXfrm>
        <a:off x="339090" y="3073079"/>
        <a:ext cx="4747260" cy="472320"/>
      </dsp:txXfrm>
    </dsp:sp>
    <dsp:sp modelId="{925360D0-C2B0-4398-9EA0-94DACFBC64C9}">
      <dsp:nvSpPr>
        <dsp:cNvPr id="0" name=""/>
        <dsp:cNvSpPr/>
      </dsp:nvSpPr>
      <dsp:spPr>
        <a:xfrm>
          <a:off x="0" y="4035000"/>
          <a:ext cx="6781800"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C358D3F-2BE9-4713-9C1C-7479408F670B}">
      <dsp:nvSpPr>
        <dsp:cNvPr id="0" name=""/>
        <dsp:cNvSpPr/>
      </dsp:nvSpPr>
      <dsp:spPr>
        <a:xfrm>
          <a:off x="339090" y="3798840"/>
          <a:ext cx="4747260" cy="472320"/>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435" tIns="0" rIns="179435" bIns="0" numCol="1" spcCol="1270" anchor="ctr" anchorCtr="0">
          <a:noAutofit/>
        </a:bodyPr>
        <a:lstStyle/>
        <a:p>
          <a:pPr lvl="0" algn="l" defTabSz="711200">
            <a:lnSpc>
              <a:spcPct val="90000"/>
            </a:lnSpc>
            <a:spcBef>
              <a:spcPct val="0"/>
            </a:spcBef>
            <a:spcAft>
              <a:spcPct val="35000"/>
            </a:spcAft>
          </a:pPr>
          <a:r>
            <a:rPr lang="en-US" sz="1600" b="0" i="0" kern="1200" dirty="0" smtClean="0"/>
            <a:t>Certificate Course in Handwriting Analysis</a:t>
          </a:r>
          <a:endParaRPr lang="en-US" sz="1600" kern="1200" dirty="0"/>
        </a:p>
      </dsp:txBody>
      <dsp:txXfrm>
        <a:off x="339090" y="3798840"/>
        <a:ext cx="4747260" cy="47232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705616-0BF3-4F78-ABCF-7353F034D0AA}" type="datetimeFigureOut">
              <a:rPr lang="en-US" smtClean="0"/>
              <a:pPr/>
              <a:t>23-Sep-19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E062DC-A508-4B80-9620-56FED6F0786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E062DC-A508-4B80-9620-56FED6F0786C}"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8F21F18-0BAB-49CF-8BAF-6BD12A1D6EAC}" type="datetimeFigureOut">
              <a:rPr lang="en-US" smtClean="0"/>
              <a:pPr/>
              <a:t>23-Sep-19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BA8A581-98AB-4FFE-BAAF-38E60402D6F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F21F18-0BAB-49CF-8BAF-6BD12A1D6EAC}" type="datetimeFigureOut">
              <a:rPr lang="en-US" smtClean="0"/>
              <a:pPr/>
              <a:t>23-Sep-19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8A581-98AB-4FFE-BAAF-38E60402D6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F21F18-0BAB-49CF-8BAF-6BD12A1D6EAC}" type="datetimeFigureOut">
              <a:rPr lang="en-US" smtClean="0"/>
              <a:pPr/>
              <a:t>23-Sep-19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8A581-98AB-4FFE-BAAF-38E60402D6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8F21F18-0BAB-49CF-8BAF-6BD12A1D6EAC}" type="datetimeFigureOut">
              <a:rPr lang="en-US" smtClean="0"/>
              <a:pPr/>
              <a:t>23-Sep-19</a:t>
            </a:fld>
            <a:endParaRPr lang="en-US"/>
          </a:p>
        </p:txBody>
      </p:sp>
      <p:sp>
        <p:nvSpPr>
          <p:cNvPr id="9" name="Slide Number Placeholder 8"/>
          <p:cNvSpPr>
            <a:spLocks noGrp="1"/>
          </p:cNvSpPr>
          <p:nvPr>
            <p:ph type="sldNum" sz="quarter" idx="15"/>
          </p:nvPr>
        </p:nvSpPr>
        <p:spPr/>
        <p:txBody>
          <a:bodyPr rtlCol="0"/>
          <a:lstStyle/>
          <a:p>
            <a:fld id="{ABA8A581-98AB-4FFE-BAAF-38E60402D6F6}"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8F21F18-0BAB-49CF-8BAF-6BD12A1D6EAC}" type="datetimeFigureOut">
              <a:rPr lang="en-US" smtClean="0"/>
              <a:pPr/>
              <a:t>23-Sep-19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BA8A581-98AB-4FFE-BAAF-38E60402D6F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8F21F18-0BAB-49CF-8BAF-6BD12A1D6EAC}" type="datetimeFigureOut">
              <a:rPr lang="en-US" smtClean="0"/>
              <a:pPr/>
              <a:t>23-Sep-19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8A581-98AB-4FFE-BAAF-38E60402D6F6}"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8F21F18-0BAB-49CF-8BAF-6BD12A1D6EAC}" type="datetimeFigureOut">
              <a:rPr lang="en-US" smtClean="0"/>
              <a:pPr/>
              <a:t>23-Sep-19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A8A581-98AB-4FFE-BAAF-38E60402D6F6}"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8F21F18-0BAB-49CF-8BAF-6BD12A1D6EAC}" type="datetimeFigureOut">
              <a:rPr lang="en-US" smtClean="0"/>
              <a:pPr/>
              <a:t>23-Sep-19</a:t>
            </a:fld>
            <a:endParaRPr lang="en-US"/>
          </a:p>
        </p:txBody>
      </p:sp>
      <p:sp>
        <p:nvSpPr>
          <p:cNvPr id="7" name="Slide Number Placeholder 6"/>
          <p:cNvSpPr>
            <a:spLocks noGrp="1"/>
          </p:cNvSpPr>
          <p:nvPr>
            <p:ph type="sldNum" sz="quarter" idx="11"/>
          </p:nvPr>
        </p:nvSpPr>
        <p:spPr/>
        <p:txBody>
          <a:bodyPr rtlCol="0"/>
          <a:lstStyle/>
          <a:p>
            <a:fld id="{ABA8A581-98AB-4FFE-BAAF-38E60402D6F6}"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F21F18-0BAB-49CF-8BAF-6BD12A1D6EAC}" type="datetimeFigureOut">
              <a:rPr lang="en-US" smtClean="0"/>
              <a:pPr/>
              <a:t>23-Sep-19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A8A581-98AB-4FFE-BAAF-38E60402D6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8F21F18-0BAB-49CF-8BAF-6BD12A1D6EAC}" type="datetimeFigureOut">
              <a:rPr lang="en-US" smtClean="0"/>
              <a:pPr/>
              <a:t>23-Sep-19</a:t>
            </a:fld>
            <a:endParaRPr lang="en-US"/>
          </a:p>
        </p:txBody>
      </p:sp>
      <p:sp>
        <p:nvSpPr>
          <p:cNvPr id="22" name="Slide Number Placeholder 21"/>
          <p:cNvSpPr>
            <a:spLocks noGrp="1"/>
          </p:cNvSpPr>
          <p:nvPr>
            <p:ph type="sldNum" sz="quarter" idx="15"/>
          </p:nvPr>
        </p:nvSpPr>
        <p:spPr/>
        <p:txBody>
          <a:bodyPr rtlCol="0"/>
          <a:lstStyle/>
          <a:p>
            <a:fld id="{ABA8A581-98AB-4FFE-BAAF-38E60402D6F6}"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8F21F18-0BAB-49CF-8BAF-6BD12A1D6EAC}" type="datetimeFigureOut">
              <a:rPr lang="en-US" smtClean="0"/>
              <a:pPr/>
              <a:t>23-Sep-19</a:t>
            </a:fld>
            <a:endParaRPr lang="en-US"/>
          </a:p>
        </p:txBody>
      </p:sp>
      <p:sp>
        <p:nvSpPr>
          <p:cNvPr id="18" name="Slide Number Placeholder 17"/>
          <p:cNvSpPr>
            <a:spLocks noGrp="1"/>
          </p:cNvSpPr>
          <p:nvPr>
            <p:ph type="sldNum" sz="quarter" idx="11"/>
          </p:nvPr>
        </p:nvSpPr>
        <p:spPr/>
        <p:txBody>
          <a:bodyPr rtlCol="0"/>
          <a:lstStyle/>
          <a:p>
            <a:fld id="{ABA8A581-98AB-4FFE-BAAF-38E60402D6F6}"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8F21F18-0BAB-49CF-8BAF-6BD12A1D6EAC}" type="datetimeFigureOut">
              <a:rPr lang="en-US" smtClean="0"/>
              <a:pPr/>
              <a:t>23-Sep-19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BA8A581-98AB-4FFE-BAAF-38E60402D6F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8400" y="3429000"/>
            <a:ext cx="6248400" cy="1981200"/>
          </a:xfrm>
        </p:spPr>
        <p:txBody>
          <a:bodyPr>
            <a:normAutofit/>
          </a:bodyPr>
          <a:lstStyle/>
          <a:p>
            <a:r>
              <a:rPr lang="en-US" sz="3200" i="1" dirty="0">
                <a:solidFill>
                  <a:schemeClr val="tx1">
                    <a:lumMod val="50000"/>
                    <a:lumOff val="50000"/>
                  </a:schemeClr>
                </a:solidFill>
                <a:latin typeface="Perpetua" pitchFamily="18" charset="0"/>
              </a:rPr>
              <a:t> </a:t>
            </a:r>
            <a:r>
              <a:rPr lang="en-US" sz="3200" dirty="0">
                <a:solidFill>
                  <a:schemeClr val="tx1">
                    <a:lumMod val="65000"/>
                    <a:lumOff val="35000"/>
                  </a:schemeClr>
                </a:solidFill>
                <a:latin typeface="Perpetua" pitchFamily="18" charset="0"/>
              </a:rPr>
              <a:t/>
            </a:r>
            <a:br>
              <a:rPr lang="en-US" sz="3200" dirty="0">
                <a:solidFill>
                  <a:schemeClr val="tx1">
                    <a:lumMod val="65000"/>
                    <a:lumOff val="35000"/>
                  </a:schemeClr>
                </a:solidFill>
                <a:latin typeface="Perpetua" pitchFamily="18" charset="0"/>
              </a:rPr>
            </a:br>
            <a:endParaRPr lang="en-US" sz="3200" dirty="0">
              <a:solidFill>
                <a:schemeClr val="tx1">
                  <a:lumMod val="65000"/>
                  <a:lumOff val="35000"/>
                </a:schemeClr>
              </a:solidFill>
              <a:latin typeface="Perpetua" pitchFamily="18" charset="0"/>
            </a:endParaRPr>
          </a:p>
        </p:txBody>
      </p:sp>
      <p:pic>
        <p:nvPicPr>
          <p:cNvPr id="4" name="Picture 3" descr="Image result for PeacefulMind foundation photo"/>
          <p:cNvPicPr/>
          <p:nvPr/>
        </p:nvPicPr>
        <p:blipFill>
          <a:blip r:embed="rId2" cstate="print"/>
          <a:srcRect t="30400" r="-4400" b="24800"/>
          <a:stretch>
            <a:fillRect/>
          </a:stretch>
        </p:blipFill>
        <p:spPr bwMode="auto">
          <a:xfrm>
            <a:off x="2895600" y="1143000"/>
            <a:ext cx="3551464" cy="1524000"/>
          </a:xfrm>
          <a:prstGeom prst="rect">
            <a:avLst/>
          </a:prstGeom>
          <a:noFill/>
          <a:ln w="9525">
            <a:noFill/>
            <a:miter lim="800000"/>
            <a:headEnd/>
            <a:tailEnd/>
          </a:ln>
        </p:spPr>
      </p:pic>
      <p:sp>
        <p:nvSpPr>
          <p:cNvPr id="5" name="TextBox 4"/>
          <p:cNvSpPr txBox="1"/>
          <p:nvPr/>
        </p:nvSpPr>
        <p:spPr>
          <a:xfrm>
            <a:off x="2667000" y="4343400"/>
            <a:ext cx="5562600" cy="1323439"/>
          </a:xfrm>
          <a:prstGeom prst="rect">
            <a:avLst/>
          </a:prstGeom>
          <a:noFill/>
        </p:spPr>
        <p:txBody>
          <a:bodyPr wrap="square" rtlCol="0">
            <a:spAutoFit/>
          </a:bodyPr>
          <a:lstStyle/>
          <a:p>
            <a:r>
              <a:rPr lang="en-US" sz="4000" i="1" dirty="0" smtClean="0">
                <a:solidFill>
                  <a:schemeClr val="tx1">
                    <a:lumMod val="75000"/>
                    <a:lumOff val="25000"/>
                  </a:schemeClr>
                </a:solidFill>
                <a:latin typeface="Arabic Typesetting" pitchFamily="66" charset="-78"/>
                <a:cs typeface="Arabic Typesetting" pitchFamily="66" charset="-78"/>
              </a:rPr>
              <a:t>“Maintaining </a:t>
            </a:r>
            <a:r>
              <a:rPr lang="en-US" sz="4000" i="1" dirty="0" smtClean="0">
                <a:solidFill>
                  <a:schemeClr val="tx1">
                    <a:lumMod val="75000"/>
                    <a:lumOff val="25000"/>
                  </a:schemeClr>
                </a:solidFill>
                <a:latin typeface="Arabic Typesetting" pitchFamily="66" charset="-78"/>
                <a:cs typeface="Arabic Typesetting" pitchFamily="66" charset="-78"/>
              </a:rPr>
              <a:t>a Sense of </a:t>
            </a:r>
            <a:r>
              <a:rPr lang="en-US" sz="4000" i="1" dirty="0" smtClean="0">
                <a:solidFill>
                  <a:schemeClr val="tx1">
                    <a:lumMod val="75000"/>
                    <a:lumOff val="25000"/>
                  </a:schemeClr>
                </a:solidFill>
                <a:latin typeface="Arabic Typesetting" pitchFamily="66" charset="-78"/>
                <a:cs typeface="Arabic Typesetting" pitchFamily="66" charset="-78"/>
              </a:rPr>
              <a:t>Optimism is all about psychology”</a:t>
            </a:r>
            <a:endParaRPr lang="en-US" sz="4000" i="1" dirty="0">
              <a:solidFill>
                <a:schemeClr val="tx1">
                  <a:lumMod val="75000"/>
                  <a:lumOff val="25000"/>
                </a:schemeClr>
              </a:solidFill>
              <a:latin typeface="Arabic Typesetting" pitchFamily="66" charset="-78"/>
              <a:cs typeface="Arabic Typesetting" pitchFamily="66"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2"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2"/>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934200" cy="639762"/>
          </a:xfrm>
        </p:spPr>
        <p:txBody>
          <a:bodyPr/>
          <a:lstStyle/>
          <a:p>
            <a:r>
              <a:rPr lang="en-US" dirty="0" smtClean="0"/>
              <a:t>Contact us :</a:t>
            </a:r>
            <a:endParaRPr lang="en-US" dirty="0"/>
          </a:p>
        </p:txBody>
      </p:sp>
      <p:sp>
        <p:nvSpPr>
          <p:cNvPr id="4" name="TextBox 3"/>
          <p:cNvSpPr txBox="1"/>
          <p:nvPr/>
        </p:nvSpPr>
        <p:spPr>
          <a:xfrm>
            <a:off x="533400" y="1143000"/>
            <a:ext cx="7162800" cy="646331"/>
          </a:xfrm>
          <a:prstGeom prst="rect">
            <a:avLst/>
          </a:prstGeom>
          <a:noFill/>
        </p:spPr>
        <p:txBody>
          <a:bodyPr wrap="square" rtlCol="0">
            <a:spAutoFit/>
          </a:bodyPr>
          <a:lstStyle/>
          <a:p>
            <a:r>
              <a:rPr lang="en-US" b="1" dirty="0" smtClean="0"/>
              <a:t>Email:</a:t>
            </a:r>
            <a:r>
              <a:rPr lang="en-US" i="1" dirty="0" smtClean="0"/>
              <a:t> </a:t>
            </a:r>
            <a:r>
              <a:rPr lang="en-US" b="0" i="1" dirty="0" smtClean="0"/>
              <a:t>info@peacfulmind.org</a:t>
            </a:r>
          </a:p>
          <a:p>
            <a:r>
              <a:rPr lang="en-US" b="1" dirty="0" smtClean="0"/>
              <a:t>Phone: </a:t>
            </a:r>
            <a:r>
              <a:rPr lang="en-US" b="0" i="1" dirty="0" smtClean="0"/>
              <a:t>+91 9205377639, +91 9205366506</a:t>
            </a:r>
          </a:p>
        </p:txBody>
      </p:sp>
      <p:graphicFrame>
        <p:nvGraphicFramePr>
          <p:cNvPr id="5" name="Table 4"/>
          <p:cNvGraphicFramePr>
            <a:graphicFrameLocks noGrp="1"/>
          </p:cNvGraphicFramePr>
          <p:nvPr/>
        </p:nvGraphicFramePr>
        <p:xfrm>
          <a:off x="152400" y="2263140"/>
          <a:ext cx="8534400" cy="4520303"/>
        </p:xfrm>
        <a:graphic>
          <a:graphicData uri="http://schemas.openxmlformats.org/drawingml/2006/table">
            <a:tbl>
              <a:tblPr firstRow="1" bandRow="1">
                <a:tableStyleId>{5C22544A-7EE6-4342-B048-85BDC9FD1C3A}</a:tableStyleId>
              </a:tblPr>
              <a:tblGrid>
                <a:gridCol w="2844800"/>
                <a:gridCol w="2844800"/>
                <a:gridCol w="2844800"/>
              </a:tblGrid>
              <a:tr h="2269117">
                <a:tc>
                  <a:txBody>
                    <a:bodyPr/>
                    <a:lstStyle/>
                    <a:p>
                      <a:r>
                        <a:rPr lang="en-US" sz="1200" dirty="0" smtClean="0"/>
                        <a:t>            </a:t>
                      </a:r>
                    </a:p>
                    <a:p>
                      <a:r>
                        <a:rPr lang="en-US" sz="2400" dirty="0" smtClean="0"/>
                        <a:t>          INDIA</a:t>
                      </a:r>
                    </a:p>
                    <a:p>
                      <a:endParaRPr lang="en-US" sz="1600" dirty="0" smtClean="0"/>
                    </a:p>
                    <a:p>
                      <a:r>
                        <a:rPr kumimoji="0" lang="en-US" sz="1600" b="1" i="0" kern="1200" dirty="0" smtClean="0">
                          <a:solidFill>
                            <a:schemeClr val="lt1"/>
                          </a:solidFill>
                          <a:latin typeface="+mn-lt"/>
                          <a:ea typeface="+mn-ea"/>
                          <a:cs typeface="+mn-cs"/>
                        </a:rPr>
                        <a:t>Add 1 – 149</a:t>
                      </a:r>
                      <a:r>
                        <a:rPr kumimoji="0" lang="en-US" sz="1400" b="1" i="0" kern="1200" dirty="0" smtClean="0">
                          <a:solidFill>
                            <a:schemeClr val="lt1"/>
                          </a:solidFill>
                          <a:latin typeface="+mn-lt"/>
                          <a:ea typeface="+mn-ea"/>
                          <a:cs typeface="+mn-cs"/>
                        </a:rPr>
                        <a:t> Sukhdev Vihar </a:t>
                      </a:r>
                      <a:r>
                        <a:rPr kumimoji="0" lang="en-US" sz="1600" b="1" i="0" kern="1200" dirty="0" smtClean="0">
                          <a:solidFill>
                            <a:schemeClr val="lt1"/>
                          </a:solidFill>
                          <a:latin typeface="+mn-lt"/>
                          <a:ea typeface="+mn-ea"/>
                          <a:cs typeface="+mn-cs"/>
                        </a:rPr>
                        <a:t>New Delhi 110025</a:t>
                      </a:r>
                      <a:r>
                        <a:rPr lang="en-US" sz="1600" dirty="0" smtClean="0"/>
                        <a:t/>
                      </a:r>
                      <a:br>
                        <a:rPr lang="en-US" sz="1600" dirty="0" smtClean="0"/>
                      </a:br>
                      <a:r>
                        <a:rPr kumimoji="0" lang="en-US" sz="1600" b="1" i="0" kern="1200" dirty="0" smtClean="0">
                          <a:solidFill>
                            <a:schemeClr val="lt1"/>
                          </a:solidFill>
                          <a:latin typeface="+mn-lt"/>
                          <a:ea typeface="+mn-ea"/>
                          <a:cs typeface="+mn-cs"/>
                        </a:rPr>
                        <a:t>Add 2 – 2A, Begumpur Shivalik Road</a:t>
                      </a:r>
                      <a:r>
                        <a:rPr lang="en-US" sz="1600" dirty="0" smtClean="0"/>
                        <a:t/>
                      </a:r>
                      <a:br>
                        <a:rPr lang="en-US" sz="1600" dirty="0" smtClean="0"/>
                      </a:br>
                      <a:r>
                        <a:rPr kumimoji="0" lang="en-US" sz="1600" b="1" i="0" kern="1200" dirty="0" smtClean="0">
                          <a:solidFill>
                            <a:schemeClr val="lt1"/>
                          </a:solidFill>
                          <a:latin typeface="+mn-lt"/>
                          <a:ea typeface="+mn-ea"/>
                          <a:cs typeface="+mn-cs"/>
                        </a:rPr>
                        <a:t>Malviya Nagar New Delhi 110017</a:t>
                      </a:r>
                      <a:endParaRPr lang="en-US" sz="1600" dirty="0"/>
                    </a:p>
                  </a:txBody>
                  <a:tcPr>
                    <a:solidFill>
                      <a:schemeClr val="tx1">
                        <a:lumMod val="50000"/>
                        <a:lumOff val="50000"/>
                      </a:schemeClr>
                    </a:solidFill>
                  </a:tcPr>
                </a:tc>
                <a:tc>
                  <a:txBody>
                    <a:bodyPr/>
                    <a:lstStyle/>
                    <a:p>
                      <a:r>
                        <a:rPr kumimoji="0" lang="en-US" sz="2400" b="1" i="0" kern="1200" dirty="0" smtClean="0">
                          <a:solidFill>
                            <a:schemeClr val="lt1"/>
                          </a:solidFill>
                          <a:latin typeface="+mn-lt"/>
                          <a:ea typeface="+mn-ea"/>
                          <a:cs typeface="+mn-cs"/>
                        </a:rPr>
                        <a:t>      </a:t>
                      </a:r>
                    </a:p>
                    <a:p>
                      <a:r>
                        <a:rPr kumimoji="0" lang="en-US" sz="2400" b="1" i="0" kern="1200" dirty="0" smtClean="0">
                          <a:solidFill>
                            <a:schemeClr val="lt1"/>
                          </a:solidFill>
                          <a:latin typeface="+mn-lt"/>
                          <a:ea typeface="+mn-ea"/>
                          <a:cs typeface="+mn-cs"/>
                        </a:rPr>
                        <a:t>         UAE</a:t>
                      </a:r>
                    </a:p>
                    <a:p>
                      <a:r>
                        <a:rPr kumimoji="0" lang="en-US" sz="2400" b="1" i="0" kern="1200" dirty="0" smtClean="0">
                          <a:solidFill>
                            <a:schemeClr val="lt1"/>
                          </a:solidFill>
                          <a:latin typeface="+mn-lt"/>
                          <a:ea typeface="+mn-ea"/>
                          <a:cs typeface="+mn-cs"/>
                        </a:rPr>
                        <a:t> </a:t>
                      </a:r>
                      <a:endParaRPr kumimoji="0" lang="en-US" sz="1600" b="1" i="0" kern="1200" dirty="0" smtClean="0">
                        <a:solidFill>
                          <a:schemeClr val="lt1"/>
                        </a:solidFill>
                        <a:latin typeface="+mn-lt"/>
                        <a:ea typeface="+mn-ea"/>
                        <a:cs typeface="+mn-cs"/>
                      </a:endParaRPr>
                    </a:p>
                    <a:p>
                      <a:r>
                        <a:rPr kumimoji="0" lang="en-US" sz="1600" b="1" i="0" kern="1200" dirty="0" smtClean="0">
                          <a:solidFill>
                            <a:schemeClr val="lt1"/>
                          </a:solidFill>
                          <a:latin typeface="+mn-lt"/>
                          <a:ea typeface="+mn-ea"/>
                          <a:cs typeface="+mn-cs"/>
                        </a:rPr>
                        <a:t>404, 4th Floor Pinnacle Building Al Barsha</a:t>
                      </a:r>
                      <a:br>
                        <a:rPr kumimoji="0" lang="en-US" sz="1600" b="1" i="0" kern="1200" dirty="0" smtClean="0">
                          <a:solidFill>
                            <a:schemeClr val="lt1"/>
                          </a:solidFill>
                          <a:latin typeface="+mn-lt"/>
                          <a:ea typeface="+mn-ea"/>
                          <a:cs typeface="+mn-cs"/>
                        </a:rPr>
                      </a:br>
                      <a:r>
                        <a:rPr kumimoji="0" lang="en-US" sz="1600" b="1" i="0" kern="1200" dirty="0" smtClean="0">
                          <a:solidFill>
                            <a:schemeClr val="lt1"/>
                          </a:solidFill>
                          <a:latin typeface="+mn-lt"/>
                          <a:ea typeface="+mn-ea"/>
                          <a:cs typeface="+mn-cs"/>
                        </a:rPr>
                        <a:t>1 Sheikh Zayed Road Dubai</a:t>
                      </a:r>
                      <a:endParaRPr lang="en-US" sz="1600" dirty="0"/>
                    </a:p>
                  </a:txBody>
                  <a:tcPr>
                    <a:solidFill>
                      <a:schemeClr val="bg1">
                        <a:lumMod val="50000"/>
                      </a:schemeClr>
                    </a:solidFill>
                  </a:tcPr>
                </a:tc>
                <a:tc>
                  <a:txBody>
                    <a:bodyPr/>
                    <a:lstStyle/>
                    <a:p>
                      <a:r>
                        <a:rPr lang="en-US" dirty="0" smtClean="0"/>
                        <a:t>                                         </a:t>
                      </a:r>
                      <a:r>
                        <a:rPr lang="en-US" baseline="0" dirty="0" smtClean="0"/>
                        <a:t>  </a:t>
                      </a:r>
                    </a:p>
                    <a:p>
                      <a:r>
                        <a:rPr lang="en-US" sz="2400" baseline="0" dirty="0" smtClean="0"/>
                        <a:t>           USA</a:t>
                      </a:r>
                    </a:p>
                    <a:p>
                      <a:endParaRPr lang="en-US" sz="2400" baseline="0" dirty="0" smtClean="0"/>
                    </a:p>
                    <a:p>
                      <a:r>
                        <a:rPr kumimoji="0" lang="en-US" sz="1600" b="1" i="0" kern="1200" dirty="0" smtClean="0">
                          <a:solidFill>
                            <a:schemeClr val="lt1"/>
                          </a:solidFill>
                          <a:latin typeface="+mn-lt"/>
                          <a:ea typeface="+mn-ea"/>
                          <a:cs typeface="+mn-cs"/>
                        </a:rPr>
                        <a:t>1254 Corbett PI Woodbridge</a:t>
                      </a:r>
                      <a:r>
                        <a:rPr lang="en-US" sz="1600" dirty="0" smtClean="0"/>
                        <a:t/>
                      </a:r>
                      <a:br>
                        <a:rPr lang="en-US" sz="1600" dirty="0" smtClean="0"/>
                      </a:br>
                      <a:r>
                        <a:rPr kumimoji="0" lang="en-US" sz="1600" b="1" i="0" kern="1200" dirty="0" smtClean="0">
                          <a:solidFill>
                            <a:schemeClr val="lt1"/>
                          </a:solidFill>
                          <a:latin typeface="+mn-lt"/>
                          <a:ea typeface="+mn-ea"/>
                          <a:cs typeface="+mn-cs"/>
                        </a:rPr>
                        <a:t>VA 22191</a:t>
                      </a:r>
                      <a:endParaRPr lang="en-US" sz="1600" dirty="0"/>
                    </a:p>
                  </a:txBody>
                  <a:tcPr>
                    <a:solidFill>
                      <a:schemeClr val="bg1">
                        <a:lumMod val="50000"/>
                      </a:schemeClr>
                    </a:solidFill>
                  </a:tcPr>
                </a:tc>
              </a:tr>
              <a:tr h="2173343">
                <a:tc>
                  <a:txBody>
                    <a:bodyPr/>
                    <a:lstStyle/>
                    <a:p>
                      <a:r>
                        <a:rPr lang="en-US" dirty="0" smtClean="0"/>
                        <a:t>  </a:t>
                      </a:r>
                      <a:endParaRPr lang="en-US" sz="2400" b="1" dirty="0" smtClean="0">
                        <a:solidFill>
                          <a:schemeClr val="bg1"/>
                        </a:solidFill>
                      </a:endParaRPr>
                    </a:p>
                    <a:p>
                      <a:r>
                        <a:rPr lang="en-US" sz="2400" b="1" baseline="0" dirty="0" smtClean="0">
                          <a:solidFill>
                            <a:schemeClr val="bg1"/>
                          </a:solidFill>
                        </a:rPr>
                        <a:t>      </a:t>
                      </a:r>
                      <a:r>
                        <a:rPr lang="en-US" sz="2400" b="1" dirty="0" smtClean="0">
                          <a:solidFill>
                            <a:schemeClr val="bg1"/>
                          </a:solidFill>
                        </a:rPr>
                        <a:t>NIGERIA</a:t>
                      </a:r>
                    </a:p>
                    <a:p>
                      <a:endParaRPr lang="en-US" sz="1600" b="1" dirty="0" smtClean="0">
                        <a:solidFill>
                          <a:schemeClr val="bg1"/>
                        </a:solidFill>
                      </a:endParaRPr>
                    </a:p>
                    <a:p>
                      <a:r>
                        <a:rPr kumimoji="0" lang="en-US" sz="1600" b="1" i="0" kern="1200" dirty="0" smtClean="0">
                          <a:solidFill>
                            <a:schemeClr val="bg1"/>
                          </a:solidFill>
                          <a:latin typeface="+mn-lt"/>
                          <a:ea typeface="+mn-ea"/>
                          <a:cs typeface="+mn-cs"/>
                        </a:rPr>
                        <a:t>9 Ajesa Street off Aminu kano Crescent Banex</a:t>
                      </a:r>
                      <a:r>
                        <a:rPr lang="en-US" sz="1600" dirty="0" smtClean="0">
                          <a:solidFill>
                            <a:schemeClr val="bg1"/>
                          </a:solidFill>
                        </a:rPr>
                        <a:t/>
                      </a:r>
                      <a:br>
                        <a:rPr lang="en-US" sz="1600" dirty="0" smtClean="0">
                          <a:solidFill>
                            <a:schemeClr val="bg1"/>
                          </a:solidFill>
                        </a:rPr>
                      </a:br>
                      <a:r>
                        <a:rPr kumimoji="0" lang="en-US" sz="1600" b="1" i="0" kern="1200" dirty="0" smtClean="0">
                          <a:solidFill>
                            <a:schemeClr val="bg1"/>
                          </a:solidFill>
                          <a:latin typeface="+mn-lt"/>
                          <a:ea typeface="+mn-ea"/>
                          <a:cs typeface="+mn-cs"/>
                        </a:rPr>
                        <a:t>Wuse II Abhuja Nigeria</a:t>
                      </a:r>
                      <a:endParaRPr lang="en-US" sz="1600" b="1" dirty="0">
                        <a:solidFill>
                          <a:schemeClr val="bg1"/>
                        </a:solidFill>
                      </a:endParaRPr>
                    </a:p>
                  </a:txBody>
                  <a:tcPr>
                    <a:solidFill>
                      <a:schemeClr val="bg1">
                        <a:lumMod val="65000"/>
                      </a:schemeClr>
                    </a:solidFill>
                  </a:tcPr>
                </a:tc>
                <a:tc>
                  <a:txBody>
                    <a:bodyPr/>
                    <a:lstStyle/>
                    <a:p>
                      <a:endParaRPr lang="en-US" dirty="0" smtClean="0"/>
                    </a:p>
                    <a:p>
                      <a:r>
                        <a:rPr lang="en-US" dirty="0" smtClean="0"/>
                        <a:t>   </a:t>
                      </a:r>
                      <a:r>
                        <a:rPr lang="en-US" baseline="0" dirty="0" smtClean="0"/>
                        <a:t>    </a:t>
                      </a:r>
                      <a:r>
                        <a:rPr lang="en-US" sz="2400" b="1" baseline="0" dirty="0" smtClean="0">
                          <a:solidFill>
                            <a:schemeClr val="bg1"/>
                          </a:solidFill>
                        </a:rPr>
                        <a:t>SENEGAL</a:t>
                      </a:r>
                    </a:p>
                    <a:p>
                      <a:endParaRPr lang="en-US" sz="1600" b="1" baseline="0" dirty="0" smtClean="0">
                        <a:solidFill>
                          <a:schemeClr val="bg1"/>
                        </a:solidFill>
                      </a:endParaRPr>
                    </a:p>
                    <a:p>
                      <a:r>
                        <a:rPr kumimoji="0" lang="en-US" sz="1600" b="1" i="0" kern="1200" dirty="0" smtClean="0">
                          <a:solidFill>
                            <a:schemeClr val="bg1"/>
                          </a:solidFill>
                          <a:latin typeface="+mn-lt"/>
                          <a:ea typeface="+mn-ea"/>
                          <a:cs typeface="+mn-cs"/>
                        </a:rPr>
                        <a:t>PMF Senegal, </a:t>
                      </a:r>
                    </a:p>
                    <a:p>
                      <a:r>
                        <a:rPr kumimoji="0" lang="en-US" sz="1600" b="1" i="0" kern="1200" dirty="0" smtClean="0">
                          <a:solidFill>
                            <a:schemeClr val="bg1"/>
                          </a:solidFill>
                          <a:latin typeface="+mn-lt"/>
                          <a:ea typeface="+mn-ea"/>
                          <a:cs typeface="+mn-cs"/>
                        </a:rPr>
                        <a:t>Dakar _Yoff, Les Almadies.</a:t>
                      </a:r>
                      <a:r>
                        <a:rPr lang="en-US" sz="1600" dirty="0" smtClean="0">
                          <a:solidFill>
                            <a:schemeClr val="bg1"/>
                          </a:solidFill>
                        </a:rPr>
                        <a:t/>
                      </a:r>
                      <a:br>
                        <a:rPr lang="en-US" sz="1600" dirty="0" smtClean="0">
                          <a:solidFill>
                            <a:schemeClr val="bg1"/>
                          </a:solidFill>
                        </a:rPr>
                      </a:br>
                      <a:r>
                        <a:rPr kumimoji="0" lang="en-US" sz="1600" b="1" i="0" kern="1200" dirty="0" smtClean="0">
                          <a:solidFill>
                            <a:schemeClr val="bg1"/>
                          </a:solidFill>
                          <a:latin typeface="+mn-lt"/>
                          <a:ea typeface="+mn-ea"/>
                          <a:cs typeface="+mn-cs"/>
                        </a:rPr>
                        <a:t>Dakar, Senegal</a:t>
                      </a:r>
                      <a:endParaRPr lang="en-US" sz="1600" b="1" dirty="0" smtClean="0">
                        <a:solidFill>
                          <a:schemeClr val="bg1"/>
                        </a:solidFill>
                      </a:endParaRPr>
                    </a:p>
                  </a:txBody>
                  <a:tcPr>
                    <a:solidFill>
                      <a:schemeClr val="bg1">
                        <a:lumMod val="65000"/>
                      </a:schemeClr>
                    </a:solidFill>
                  </a:tcPr>
                </a:tc>
                <a:tc>
                  <a:txBody>
                    <a:bodyPr/>
                    <a:lstStyle/>
                    <a:p>
                      <a:r>
                        <a:rPr lang="en-US" dirty="0" smtClean="0"/>
                        <a:t>               </a:t>
                      </a:r>
                    </a:p>
                    <a:p>
                      <a:r>
                        <a:rPr lang="en-US" dirty="0" smtClean="0"/>
                        <a:t>  </a:t>
                      </a:r>
                      <a:r>
                        <a:rPr lang="en-US" baseline="0" dirty="0" smtClean="0"/>
                        <a:t>       </a:t>
                      </a:r>
                      <a:r>
                        <a:rPr lang="en-US" sz="2400" b="1" baseline="0" dirty="0" smtClean="0">
                          <a:solidFill>
                            <a:schemeClr val="bg1"/>
                          </a:solidFill>
                        </a:rPr>
                        <a:t>CANADA</a:t>
                      </a:r>
                    </a:p>
                    <a:p>
                      <a:endParaRPr lang="en-US" sz="2400" b="1" baseline="0" dirty="0" smtClean="0">
                        <a:solidFill>
                          <a:schemeClr val="bg1"/>
                        </a:solidFill>
                      </a:endParaRPr>
                    </a:p>
                    <a:p>
                      <a:r>
                        <a:rPr kumimoji="0" lang="en-US" sz="1600" b="1" i="0" kern="1200" dirty="0" smtClean="0">
                          <a:solidFill>
                            <a:schemeClr val="bg1"/>
                          </a:solidFill>
                          <a:latin typeface="+mn-lt"/>
                          <a:ea typeface="+mn-ea"/>
                          <a:cs typeface="+mn-cs"/>
                        </a:rPr>
                        <a:t>FAAVM - AFPMV, 31 Irish Rose Cres,</a:t>
                      </a:r>
                      <a:r>
                        <a:rPr lang="en-US" sz="1600" dirty="0" smtClean="0">
                          <a:solidFill>
                            <a:schemeClr val="bg1"/>
                          </a:solidFill>
                        </a:rPr>
                        <a:t/>
                      </a:r>
                      <a:br>
                        <a:rPr lang="en-US" sz="1600" dirty="0" smtClean="0">
                          <a:solidFill>
                            <a:schemeClr val="bg1"/>
                          </a:solidFill>
                        </a:rPr>
                      </a:br>
                      <a:r>
                        <a:rPr kumimoji="0" lang="en-US" sz="1600" b="1" i="0" kern="1200" dirty="0" smtClean="0">
                          <a:solidFill>
                            <a:schemeClr val="bg1"/>
                          </a:solidFill>
                          <a:latin typeface="+mn-lt"/>
                          <a:ea typeface="+mn-ea"/>
                          <a:cs typeface="+mn-cs"/>
                        </a:rPr>
                        <a:t>Nepean ON K2J 4T7 Canada</a:t>
                      </a:r>
                      <a:endParaRPr lang="en-US" sz="1600" b="1" dirty="0" smtClean="0">
                        <a:solidFill>
                          <a:schemeClr val="bg1"/>
                        </a:solidFill>
                      </a:endParaRPr>
                    </a:p>
                  </a:txBody>
                  <a:tcPr>
                    <a:solidFill>
                      <a:schemeClr val="bg1">
                        <a:lumMod val="65000"/>
                      </a:scheme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Horizontal)">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3200400"/>
            <a:ext cx="6172200" cy="675162"/>
          </a:xfrm>
        </p:spPr>
        <p:txBody>
          <a:bodyPr>
            <a:noAutofit/>
          </a:bodyPr>
          <a:lstStyle/>
          <a:p>
            <a:r>
              <a:rPr lang="en-US" sz="6600" dirty="0" smtClean="0"/>
              <a:t>THANK- YOU</a:t>
            </a:r>
            <a:endParaRPr lang="en-US" sz="6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1"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2819400" y="1143000"/>
          <a:ext cx="57912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981200" y="457200"/>
            <a:ext cx="4267200" cy="461665"/>
          </a:xfrm>
          <a:prstGeom prst="rect">
            <a:avLst/>
          </a:prstGeom>
          <a:noFill/>
        </p:spPr>
        <p:txBody>
          <a:bodyPr wrap="square" rtlCol="0">
            <a:spAutoFit/>
          </a:bodyPr>
          <a:lstStyle/>
          <a:p>
            <a:r>
              <a:rPr lang="en-US" sz="2400" b="1" dirty="0" smtClean="0">
                <a:solidFill>
                  <a:schemeClr val="accent2">
                    <a:lumMod val="75000"/>
                  </a:schemeClr>
                </a:solidFill>
              </a:rPr>
              <a:t>OUR</a:t>
            </a:r>
            <a:r>
              <a:rPr lang="en-US" sz="2400" b="1" dirty="0" smtClean="0"/>
              <a:t> </a:t>
            </a:r>
            <a:r>
              <a:rPr lang="en-US" sz="2400" b="1" dirty="0" smtClean="0">
                <a:solidFill>
                  <a:schemeClr val="accent2">
                    <a:lumMod val="75000"/>
                  </a:schemeClr>
                </a:solidFill>
              </a:rPr>
              <a:t>INITIATIVES:</a:t>
            </a:r>
            <a:endParaRPr lang="en-US" sz="2400" b="1" dirty="0">
              <a:solidFill>
                <a:schemeClr val="accent2">
                  <a:lumMod val="75000"/>
                </a:schemeClr>
              </a:solidFill>
            </a:endParaRPr>
          </a:p>
        </p:txBody>
      </p:sp>
      <p:graphicFrame>
        <p:nvGraphicFramePr>
          <p:cNvPr id="4" name="Diagram 3"/>
          <p:cNvGraphicFramePr/>
          <p:nvPr/>
        </p:nvGraphicFramePr>
        <p:xfrm>
          <a:off x="2438400" y="1295400"/>
          <a:ext cx="58674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11430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3100" dirty="0" smtClean="0"/>
              <a:t/>
            </a:r>
            <a:br>
              <a:rPr lang="en-US" sz="3100" dirty="0" smtClean="0"/>
            </a:br>
            <a:r>
              <a:rPr lang="en-US" sz="3100" dirty="0" smtClean="0"/>
              <a:t>Global Youth Mental</a:t>
            </a:r>
            <a:br>
              <a:rPr lang="en-US" sz="3100" dirty="0" smtClean="0"/>
            </a:br>
            <a:r>
              <a:rPr lang="en-US" sz="3100" dirty="0" smtClean="0"/>
              <a:t> Health Forum</a:t>
            </a:r>
            <a:br>
              <a:rPr lang="en-US" sz="3100" dirty="0" smtClean="0"/>
            </a:br>
            <a:endParaRPr lang="en-US" dirty="0"/>
          </a:p>
        </p:txBody>
      </p:sp>
      <p:sp>
        <p:nvSpPr>
          <p:cNvPr id="3" name="Content Placeholder 2"/>
          <p:cNvSpPr>
            <a:spLocks noGrp="1"/>
          </p:cNvSpPr>
          <p:nvPr>
            <p:ph sz="quarter" idx="1"/>
          </p:nvPr>
        </p:nvSpPr>
        <p:spPr>
          <a:xfrm>
            <a:off x="685800" y="1295400"/>
            <a:ext cx="6781800" cy="5410200"/>
          </a:xfrm>
        </p:spPr>
        <p:txBody>
          <a:bodyPr>
            <a:noAutofit/>
          </a:bodyPr>
          <a:lstStyle/>
          <a:p>
            <a:pPr>
              <a:buNone/>
            </a:pPr>
            <a:r>
              <a:rPr lang="en-US" sz="2200" dirty="0" smtClean="0">
                <a:solidFill>
                  <a:schemeClr val="tx1">
                    <a:lumMod val="85000"/>
                    <a:lumOff val="15000"/>
                  </a:schemeClr>
                </a:solidFill>
                <a:latin typeface="Times New Roman" pitchFamily="18" charset="0"/>
                <a:cs typeface="Times New Roman" pitchFamily="18" charset="0"/>
              </a:rPr>
              <a:t>The Global Youth Mental Health Forum </a:t>
            </a:r>
          </a:p>
          <a:p>
            <a:pPr>
              <a:buNone/>
            </a:pPr>
            <a:r>
              <a:rPr lang="en-US" sz="2200" dirty="0" smtClean="0">
                <a:solidFill>
                  <a:schemeClr val="tx1">
                    <a:lumMod val="85000"/>
                    <a:lumOff val="15000"/>
                  </a:schemeClr>
                </a:solidFill>
                <a:latin typeface="Times New Roman" pitchFamily="18" charset="0"/>
                <a:cs typeface="Times New Roman" pitchFamily="18" charset="0"/>
              </a:rPr>
              <a:t>(GYMHF) is a global platform powered by Peacful Mind Foundation, based in New Delhi, India. Initiated in 2018 by PMF as "Youth Forum”, its mission is cited as "Better Mindscape for Better tomorrow". The forum will focus on youth psychology, child psychology and child mental health amalgamating youths, youth activists, NGO’s, psychologists from across nations.</a:t>
            </a:r>
          </a:p>
          <a:p>
            <a:pPr>
              <a:buNone/>
            </a:pPr>
            <a:r>
              <a:rPr lang="en-US" sz="2200" dirty="0" smtClean="0">
                <a:solidFill>
                  <a:schemeClr val="tx1">
                    <a:lumMod val="85000"/>
                    <a:lumOff val="15000"/>
                  </a:schemeClr>
                </a:solidFill>
                <a:latin typeface="Times New Roman" pitchFamily="18" charset="0"/>
                <a:cs typeface="Times New Roman" pitchFamily="18" charset="0"/>
              </a:rPr>
              <a:t/>
            </a:r>
            <a:br>
              <a:rPr lang="en-US" sz="2200" dirty="0" smtClean="0">
                <a:solidFill>
                  <a:schemeClr val="tx1">
                    <a:lumMod val="85000"/>
                    <a:lumOff val="15000"/>
                  </a:schemeClr>
                </a:solidFill>
                <a:latin typeface="Times New Roman" pitchFamily="18" charset="0"/>
                <a:cs typeface="Times New Roman" pitchFamily="18" charset="0"/>
              </a:rPr>
            </a:br>
            <a:r>
              <a:rPr lang="en-US" sz="2200" dirty="0" smtClean="0">
                <a:solidFill>
                  <a:schemeClr val="tx1">
                    <a:lumMod val="85000"/>
                    <a:lumOff val="15000"/>
                  </a:schemeClr>
                </a:solidFill>
                <a:latin typeface="Times New Roman" pitchFamily="18" charset="0"/>
                <a:cs typeface="Times New Roman" pitchFamily="18" charset="0"/>
              </a:rPr>
              <a:t>The organization also plans to convene a yearly meeting in locations across Africa, Asia, and the Middle East, with all its regional directors and advisors. Beside meetings, the foundation will produce youth activists in psychological first aid and will engage its members in specific initiatives.</a:t>
            </a:r>
            <a:endParaRPr lang="en-US" sz="2200" dirty="0">
              <a:solidFill>
                <a:schemeClr val="tx1">
                  <a:lumMod val="85000"/>
                  <a:lumOff val="15000"/>
                </a:schemeClr>
              </a:solidFill>
              <a:latin typeface="Times New Roman" pitchFamily="18" charset="0"/>
              <a:cs typeface="Times New Roman" pitchFamily="18" charset="0"/>
            </a:endParaRPr>
          </a:p>
        </p:txBody>
      </p:sp>
      <p:pic>
        <p:nvPicPr>
          <p:cNvPr id="4" name="Picture 3" descr="global-health.png"/>
          <p:cNvPicPr>
            <a:picLocks noChangeAspect="1"/>
          </p:cNvPicPr>
          <p:nvPr/>
        </p:nvPicPr>
        <p:blipFill>
          <a:blip r:embed="rId2" cstate="print"/>
          <a:stretch>
            <a:fillRect/>
          </a:stretch>
        </p:blipFill>
        <p:spPr>
          <a:xfrm>
            <a:off x="5791200" y="0"/>
            <a:ext cx="2800350" cy="1524000"/>
          </a:xfrm>
          <a:prstGeom prst="rect">
            <a:avLst/>
          </a:prstGeom>
        </p:spPr>
      </p:pic>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467600" cy="3581400"/>
          </a:xfrm>
        </p:spPr>
        <p:txBody>
          <a:bodyPr>
            <a:normAutofit fontScale="90000"/>
          </a:bodyPr>
          <a:lstStyle/>
          <a:p>
            <a:r>
              <a:rPr lang="en-US" b="1" dirty="0" smtClean="0"/>
              <a:t/>
            </a:r>
            <a:br>
              <a:rPr lang="en-US" b="1" dirty="0" smtClean="0"/>
            </a:br>
            <a:r>
              <a:rPr lang="en-US" sz="3100" dirty="0" smtClean="0"/>
              <a:t>Global Academy of</a:t>
            </a:r>
            <a:br>
              <a:rPr lang="en-US" sz="3100" dirty="0" smtClean="0"/>
            </a:br>
            <a:r>
              <a:rPr lang="en-US" sz="3100" dirty="0" smtClean="0"/>
              <a:t> Psychological Sciences</a:t>
            </a:r>
            <a:br>
              <a:rPr lang="en-US" sz="3100" dirty="0" smtClean="0"/>
            </a:br>
            <a:r>
              <a:rPr lang="en-US" sz="2000" dirty="0" smtClean="0"/>
              <a:t/>
            </a:r>
            <a:br>
              <a:rPr lang="en-US" sz="2000" dirty="0" smtClean="0"/>
            </a:br>
            <a:r>
              <a:rPr lang="en-US" sz="2000" dirty="0" smtClean="0"/>
              <a:t> Our mission is to offer the finest</a:t>
            </a:r>
            <a:br>
              <a:rPr lang="en-US" sz="2000" dirty="0" smtClean="0"/>
            </a:br>
            <a:r>
              <a:rPr lang="en-US" sz="2000" dirty="0" smtClean="0"/>
              <a:t> psychological services, training,</a:t>
            </a:r>
            <a:br>
              <a:rPr lang="en-US" sz="2000" dirty="0" smtClean="0"/>
            </a:br>
            <a:r>
              <a:rPr lang="en-US" sz="2000" dirty="0" smtClean="0"/>
              <a:t>and research in mental health.</a:t>
            </a:r>
            <a:r>
              <a:rPr lang="en-US" sz="2800" dirty="0" smtClean="0"/>
              <a:t/>
            </a:r>
            <a:br>
              <a:rPr lang="en-US" sz="2800" dirty="0" smtClean="0"/>
            </a:br>
            <a:r>
              <a:rPr lang="en-US" sz="3200" dirty="0" smtClean="0"/>
              <a:t/>
            </a:r>
            <a:br>
              <a:rPr lang="en-US" sz="3200" dirty="0" smtClean="0"/>
            </a:br>
            <a:r>
              <a:rPr lang="en-US" sz="2400" b="1" dirty="0" smtClean="0">
                <a:latin typeface="Perpetua" pitchFamily="18" charset="0"/>
              </a:rPr>
              <a:t>The following courses are provided by G.A.P.S</a:t>
            </a:r>
            <a:r>
              <a:rPr lang="en-US" b="1" dirty="0" smtClean="0"/>
              <a:t/>
            </a:r>
            <a:br>
              <a:rPr lang="en-US" b="1" dirty="0" smtClean="0"/>
            </a:br>
            <a:r>
              <a:rPr lang="en-US" dirty="0" smtClean="0"/>
              <a:t/>
            </a:r>
            <a:br>
              <a:rPr lang="en-US" dirty="0" smtClean="0"/>
            </a:br>
            <a:endParaRPr lang="en-US" dirty="0"/>
          </a:p>
        </p:txBody>
      </p:sp>
      <p:pic>
        <p:nvPicPr>
          <p:cNvPr id="3" name="Picture 2" descr="about-gps.png"/>
          <p:cNvPicPr>
            <a:picLocks noChangeAspect="1"/>
          </p:cNvPicPr>
          <p:nvPr/>
        </p:nvPicPr>
        <p:blipFill>
          <a:blip r:embed="rId2" cstate="print"/>
          <a:stretch>
            <a:fillRect/>
          </a:stretch>
        </p:blipFill>
        <p:spPr>
          <a:xfrm>
            <a:off x="5715000" y="0"/>
            <a:ext cx="2844800" cy="2133600"/>
          </a:xfrm>
          <a:prstGeom prst="rect">
            <a:avLst/>
          </a:prstGeom>
        </p:spPr>
      </p:pic>
      <p:graphicFrame>
        <p:nvGraphicFramePr>
          <p:cNvPr id="4" name="Diagram 3"/>
          <p:cNvGraphicFramePr/>
          <p:nvPr/>
        </p:nvGraphicFramePr>
        <p:xfrm>
          <a:off x="533400" y="2133600"/>
          <a:ext cx="67818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676400"/>
            <a:ext cx="7467600" cy="1143000"/>
          </a:xfrm>
        </p:spPr>
        <p:txBody>
          <a:bodyPr>
            <a:normAutofit fontScale="90000"/>
          </a:bodyPr>
          <a:lstStyle/>
          <a:p>
            <a:r>
              <a:rPr lang="en-US" dirty="0" smtClean="0"/>
              <a:t/>
            </a:r>
            <a:br>
              <a:rPr lang="en-US" dirty="0" smtClean="0"/>
            </a:br>
            <a:r>
              <a:rPr lang="en-US" dirty="0" smtClean="0"/>
              <a:t>Peacful Mind </a:t>
            </a:r>
            <a:br>
              <a:rPr lang="en-US" dirty="0" smtClean="0"/>
            </a:br>
            <a:r>
              <a:rPr lang="en-US" dirty="0" smtClean="0"/>
              <a:t>Foundation Fellowship</a:t>
            </a:r>
            <a:br>
              <a:rPr lang="en-US" dirty="0" smtClean="0"/>
            </a:b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Peacful Mind Foundation Fellowship program wherein we will be awarding #fellows to individuals working in the area of mental health awareness or mental healthcare as clinical practice.</a:t>
            </a:r>
            <a:endParaRPr lang="en-US" sz="2200" dirty="0">
              <a:latin typeface="Times New Roman" pitchFamily="18" charset="0"/>
              <a:cs typeface="Times New Roman" pitchFamily="18" charset="0"/>
            </a:endParaRPr>
          </a:p>
        </p:txBody>
      </p:sp>
      <p:pic>
        <p:nvPicPr>
          <p:cNvPr id="3" name="Picture 2" descr="peaceful-mind.png"/>
          <p:cNvPicPr>
            <a:picLocks noChangeAspect="1"/>
          </p:cNvPicPr>
          <p:nvPr/>
        </p:nvPicPr>
        <p:blipFill>
          <a:blip r:embed="rId2" cstate="print"/>
          <a:stretch>
            <a:fillRect/>
          </a:stretch>
        </p:blipFill>
        <p:spPr>
          <a:xfrm>
            <a:off x="5181600" y="228600"/>
            <a:ext cx="3352800" cy="1180186"/>
          </a:xfrm>
          <a:prstGeom prst="rect">
            <a:avLst/>
          </a:prstGeom>
        </p:spPr>
      </p:pic>
      <p:sp>
        <p:nvSpPr>
          <p:cNvPr id="7" name="Rounded Rectangle 6"/>
          <p:cNvSpPr/>
          <p:nvPr/>
        </p:nvSpPr>
        <p:spPr>
          <a:xfrm>
            <a:off x="685800" y="3048000"/>
            <a:ext cx="7086600" cy="3581400"/>
          </a:xfrm>
          <a:prstGeom prst="roundRect">
            <a:avLst>
              <a:gd name="adj"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endParaRPr kumimoji="0" lang="en-US" sz="1600" b="0" i="0" u="none" strike="noStrike" cap="none" normalizeH="0" baseline="0" dirty="0" smtClean="0">
              <a:ln>
                <a:noFill/>
              </a:ln>
              <a:solidFill>
                <a:srgbClr val="606060"/>
              </a:solidFill>
              <a:effectLst/>
              <a:latin typeface="+mj-lt"/>
              <a:cs typeface="Times New Roman" pitchFamily="18" charset="0"/>
            </a:endParaRPr>
          </a:p>
          <a:p>
            <a:pPr lvl="0" fontAlgn="base">
              <a:spcBef>
                <a:spcPct val="0"/>
              </a:spcBef>
              <a:spcAft>
                <a:spcPct val="0"/>
              </a:spcAft>
              <a:buFontTx/>
              <a:buChar char="•"/>
            </a:pPr>
            <a:r>
              <a:rPr kumimoji="0" lang="en-US" sz="1600" b="0" i="0" u="none" strike="noStrike" cap="none" normalizeH="0" baseline="0" dirty="0" smtClean="0">
                <a:ln>
                  <a:noFill/>
                </a:ln>
                <a:solidFill>
                  <a:srgbClr val="606060"/>
                </a:solidFill>
                <a:effectLst/>
                <a:latin typeface="+mj-lt"/>
                <a:cs typeface="Times New Roman" pitchFamily="18" charset="0"/>
              </a:rPr>
              <a:t>There is no as such eligibility criteria for applying (the individual should have an impact on society ultimately leading to happiness and well-being).</a:t>
            </a:r>
          </a:p>
          <a:p>
            <a:pPr lvl="0" fontAlgn="base">
              <a:spcBef>
                <a:spcPct val="0"/>
              </a:spcBef>
              <a:spcAft>
                <a:spcPct val="0"/>
              </a:spcAft>
              <a:buFontTx/>
              <a:buChar char="•"/>
            </a:pPr>
            <a:r>
              <a:rPr kumimoji="0" lang="en-US" sz="1600" b="0" i="0" u="none" strike="noStrike" cap="none" normalizeH="0" baseline="0" dirty="0" smtClean="0">
                <a:ln>
                  <a:noFill/>
                </a:ln>
                <a:solidFill>
                  <a:srgbClr val="606060"/>
                </a:solidFill>
                <a:effectLst/>
                <a:latin typeface="+mj-lt"/>
                <a:cs typeface="Times New Roman" pitchFamily="18" charset="0"/>
              </a:rPr>
              <a:t>Self-nominations are accepted.</a:t>
            </a:r>
          </a:p>
          <a:p>
            <a:pPr lvl="0" fontAlgn="base">
              <a:spcBef>
                <a:spcPct val="0"/>
              </a:spcBef>
              <a:spcAft>
                <a:spcPct val="0"/>
              </a:spcAft>
              <a:buFontTx/>
              <a:buChar char="•"/>
            </a:pPr>
            <a:r>
              <a:rPr kumimoji="0" lang="en-US" sz="1600" b="0" i="0" u="none" strike="noStrike" cap="none" normalizeH="0" baseline="0" dirty="0" smtClean="0">
                <a:ln>
                  <a:noFill/>
                </a:ln>
                <a:solidFill>
                  <a:srgbClr val="606060"/>
                </a:solidFill>
                <a:effectLst/>
                <a:latin typeface="+mj-lt"/>
                <a:cs typeface="Times New Roman" pitchFamily="18" charset="0"/>
              </a:rPr>
              <a:t>Individual and organization would be given free tutorial for the psychological First aid program under Global Youth Mental Health Forum.</a:t>
            </a:r>
          </a:p>
          <a:p>
            <a:pPr lvl="0" fontAlgn="base">
              <a:spcBef>
                <a:spcPct val="0"/>
              </a:spcBef>
              <a:spcAft>
                <a:spcPct val="0"/>
              </a:spcAft>
              <a:buFontTx/>
              <a:buChar char="•"/>
            </a:pPr>
            <a:r>
              <a:rPr kumimoji="0" lang="en-US" sz="1600" b="0" i="0" u="none" strike="noStrike" cap="none" normalizeH="0" baseline="0" dirty="0" smtClean="0">
                <a:ln>
                  <a:noFill/>
                </a:ln>
                <a:solidFill>
                  <a:srgbClr val="606060"/>
                </a:solidFill>
                <a:effectLst/>
                <a:latin typeface="+mj-lt"/>
                <a:cs typeface="Times New Roman" pitchFamily="18" charset="0"/>
              </a:rPr>
              <a:t>Life time member with the Global Diplomatic council (under member fellow).</a:t>
            </a:r>
          </a:p>
          <a:p>
            <a:pPr lvl="0" fontAlgn="base">
              <a:spcBef>
                <a:spcPct val="0"/>
              </a:spcBef>
              <a:spcAft>
                <a:spcPct val="0"/>
              </a:spcAft>
              <a:buFontTx/>
              <a:buChar char="•"/>
            </a:pPr>
            <a:r>
              <a:rPr kumimoji="0" lang="en-US" sz="1600" b="0" i="0" u="none" strike="noStrike" cap="none" normalizeH="0" baseline="0" dirty="0" smtClean="0">
                <a:ln>
                  <a:noFill/>
                </a:ln>
                <a:solidFill>
                  <a:srgbClr val="606060"/>
                </a:solidFill>
                <a:effectLst/>
                <a:latin typeface="+mj-lt"/>
                <a:cs typeface="Times New Roman" pitchFamily="18" charset="0"/>
              </a:rPr>
              <a:t>A certificate and medal would be given The details (CV or Profile) along with one ID proof and a student ID (if studying) to be sent at </a:t>
            </a:r>
            <a:r>
              <a:rPr kumimoji="0" lang="en-US" sz="1600" b="0" i="0" u="none" strike="noStrike" cap="none" normalizeH="0" baseline="0" dirty="0" smtClean="0">
                <a:ln>
                  <a:noFill/>
                </a:ln>
                <a:solidFill>
                  <a:srgbClr val="0070C0"/>
                </a:solidFill>
                <a:effectLst/>
                <a:latin typeface="+mj-lt"/>
                <a:cs typeface="Times New Roman" pitchFamily="18" charset="0"/>
              </a:rPr>
              <a:t>fellows@peacfulmind.org</a:t>
            </a:r>
            <a:r>
              <a:rPr kumimoji="0" lang="en-US" sz="1600" b="0" i="0" u="none" strike="noStrike" cap="none" normalizeH="0" baseline="0" dirty="0" smtClean="0">
                <a:ln>
                  <a:noFill/>
                </a:ln>
                <a:solidFill>
                  <a:srgbClr val="606060"/>
                </a:solidFill>
                <a:effectLst/>
                <a:latin typeface="+mj-lt"/>
                <a:cs typeface="Times New Roman" pitchFamily="18" charset="0"/>
              </a:rPr>
              <a:t> ! Let’s make psychology a household term.</a:t>
            </a:r>
            <a:endParaRPr lang="en-US" sz="1600" dirty="0">
              <a:latin typeface="+mj-lt"/>
              <a:cs typeface="Times New Roman" pitchFamily="18" charset="0"/>
            </a:endParaRPr>
          </a:p>
        </p:txBody>
      </p:sp>
      <p:sp>
        <p:nvSpPr>
          <p:cNvPr id="1026" name="Rectangle 2"/>
          <p:cNvSpPr>
            <a:spLocks noChangeArrowheads="1"/>
          </p:cNvSpPr>
          <p:nvPr/>
        </p:nvSpPr>
        <p:spPr bwMode="auto">
          <a:xfrm>
            <a:off x="0" y="-92333"/>
            <a:ext cx="72136" cy="184666"/>
          </a:xfrm>
          <a:prstGeom prst="rect">
            <a:avLst/>
          </a:prstGeom>
          <a:solidFill>
            <a:srgbClr val="F9F9F9"/>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606060"/>
                </a:solidFill>
                <a:effectLst/>
                <a:latin typeface="Open Sans"/>
                <a:cs typeface="Arial" pitchFamily="34" charset="0"/>
              </a:rPr>
              <a:t>.</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467600" cy="2971800"/>
          </a:xfrm>
        </p:spPr>
        <p:txBody>
          <a:bodyPr>
            <a:normAutofit/>
          </a:bodyPr>
          <a:lstStyle/>
          <a:p>
            <a:r>
              <a:rPr lang="en-US" dirty="0" smtClean="0"/>
              <a:t>Global Chamber of </a:t>
            </a:r>
            <a:br>
              <a:rPr lang="en-US" dirty="0" smtClean="0"/>
            </a:br>
            <a:r>
              <a:rPr lang="en-US" dirty="0" smtClean="0"/>
              <a:t>Business Leaders</a:t>
            </a:r>
            <a:br>
              <a:rPr lang="en-US" dirty="0" smtClean="0"/>
            </a:br>
            <a:r>
              <a:rPr lang="en-US" dirty="0" smtClean="0"/>
              <a:t/>
            </a:r>
            <a:br>
              <a:rPr lang="en-US" dirty="0" smtClean="0"/>
            </a:br>
            <a:r>
              <a:rPr lang="en-US" b="1" dirty="0" smtClean="0"/>
              <a:t>Aims and Objectives:</a:t>
            </a:r>
            <a:br>
              <a:rPr lang="en-US" b="1" dirty="0" smtClean="0"/>
            </a:br>
            <a:r>
              <a:rPr lang="en-US" dirty="0" smtClean="0"/>
              <a:t/>
            </a:r>
            <a:br>
              <a:rPr lang="en-US" dirty="0" smtClean="0"/>
            </a:br>
            <a:endParaRPr lang="en-US" dirty="0"/>
          </a:p>
        </p:txBody>
      </p:sp>
      <p:pic>
        <p:nvPicPr>
          <p:cNvPr id="3" name="Picture 2" descr="g-chamber.png"/>
          <p:cNvPicPr>
            <a:picLocks noChangeAspect="1"/>
          </p:cNvPicPr>
          <p:nvPr/>
        </p:nvPicPr>
        <p:blipFill>
          <a:blip r:embed="rId2" cstate="print"/>
          <a:stretch>
            <a:fillRect/>
          </a:stretch>
        </p:blipFill>
        <p:spPr>
          <a:xfrm>
            <a:off x="4648200" y="0"/>
            <a:ext cx="4038600" cy="1847087"/>
          </a:xfrm>
          <a:prstGeom prst="rect">
            <a:avLst/>
          </a:prstGeom>
        </p:spPr>
      </p:pic>
      <p:sp>
        <p:nvSpPr>
          <p:cNvPr id="5" name="Rectangle 4"/>
          <p:cNvSpPr/>
          <p:nvPr/>
        </p:nvSpPr>
        <p:spPr>
          <a:xfrm>
            <a:off x="381000" y="2133600"/>
            <a:ext cx="6934200" cy="4419600"/>
          </a:xfrm>
          <a:prstGeom prst="rect">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latin typeface="Times New Roman" pitchFamily="18" charset="0"/>
                <a:cs typeface="Times New Roman" pitchFamily="18" charset="0"/>
              </a:rPr>
              <a:t>-To </a:t>
            </a:r>
            <a:r>
              <a:rPr lang="en-US" sz="2000" dirty="0">
                <a:latin typeface="Times New Roman" pitchFamily="18" charset="0"/>
                <a:cs typeface="Times New Roman" pitchFamily="18" charset="0"/>
              </a:rPr>
              <a:t>promote the business interests of the private sector.</a:t>
            </a:r>
          </a:p>
          <a:p>
            <a:r>
              <a:rPr lang="en-US" sz="2000" dirty="0" smtClean="0">
                <a:latin typeface="Times New Roman" pitchFamily="18" charset="0"/>
                <a:cs typeface="Times New Roman" pitchFamily="18" charset="0"/>
              </a:rPr>
              <a:t>-To </a:t>
            </a:r>
            <a:r>
              <a:rPr lang="en-US" sz="2000" dirty="0">
                <a:latin typeface="Times New Roman" pitchFamily="18" charset="0"/>
                <a:cs typeface="Times New Roman" pitchFamily="18" charset="0"/>
              </a:rPr>
              <a:t>further the economic development in the Country and to ensure the provision of services and utilities essential to such development.</a:t>
            </a:r>
          </a:p>
          <a:p>
            <a:r>
              <a:rPr lang="en-US" sz="2000" dirty="0" smtClean="0">
                <a:latin typeface="Times New Roman" pitchFamily="18" charset="0"/>
                <a:cs typeface="Times New Roman" pitchFamily="18" charset="0"/>
              </a:rPr>
              <a:t>-To </a:t>
            </a:r>
            <a:r>
              <a:rPr lang="en-US" sz="2000" dirty="0">
                <a:latin typeface="Times New Roman" pitchFamily="18" charset="0"/>
                <a:cs typeface="Times New Roman" pitchFamily="18" charset="0"/>
              </a:rPr>
              <a:t>provide a representative body for business people with which government can consult.</a:t>
            </a:r>
          </a:p>
          <a:p>
            <a:r>
              <a:rPr lang="en-US" sz="2000" dirty="0" smtClean="0">
                <a:latin typeface="Times New Roman" pitchFamily="18" charset="0"/>
                <a:cs typeface="Times New Roman" pitchFamily="18" charset="0"/>
              </a:rPr>
              <a:t>-To </a:t>
            </a:r>
            <a:r>
              <a:rPr lang="en-US" sz="2000" dirty="0">
                <a:latin typeface="Times New Roman" pitchFamily="18" charset="0"/>
                <a:cs typeface="Times New Roman" pitchFamily="18" charset="0"/>
              </a:rPr>
              <a:t>promote, support or oppose legislation or other measures affecting the business community.</a:t>
            </a:r>
          </a:p>
          <a:p>
            <a:r>
              <a:rPr lang="en-US" sz="2000" dirty="0" smtClean="0">
                <a:latin typeface="Times New Roman" pitchFamily="18" charset="0"/>
                <a:cs typeface="Times New Roman" pitchFamily="18" charset="0"/>
              </a:rPr>
              <a:t>-To </a:t>
            </a:r>
            <a:r>
              <a:rPr lang="en-US" sz="2000" dirty="0">
                <a:latin typeface="Times New Roman" pitchFamily="18" charset="0"/>
                <a:cs typeface="Times New Roman" pitchFamily="18" charset="0"/>
              </a:rPr>
              <a:t>provide a forum for discussion of private sector goals;</a:t>
            </a:r>
          </a:p>
          <a:p>
            <a:r>
              <a:rPr lang="en-US" sz="2000" dirty="0" smtClean="0">
                <a:latin typeface="Times New Roman" pitchFamily="18" charset="0"/>
                <a:cs typeface="Times New Roman" pitchFamily="18" charset="0"/>
              </a:rPr>
              <a:t>-To </a:t>
            </a:r>
            <a:r>
              <a:rPr lang="en-US" sz="2000" dirty="0">
                <a:latin typeface="Times New Roman" pitchFamily="18" charset="0"/>
                <a:cs typeface="Times New Roman" pitchFamily="18" charset="0"/>
              </a:rPr>
              <a:t>pool the strengths of business people so that together, they can accomplish tasks that cannot be achieved by each one alone.</a:t>
            </a:r>
          </a:p>
          <a:p>
            <a:r>
              <a:rPr lang="en-US" sz="2000" dirty="0" smtClean="0">
                <a:latin typeface="Times New Roman" pitchFamily="18" charset="0"/>
                <a:cs typeface="Times New Roman" pitchFamily="18" charset="0"/>
              </a:rPr>
              <a:t>-To </a:t>
            </a:r>
            <a:r>
              <a:rPr lang="en-US" sz="2000" dirty="0">
                <a:latin typeface="Times New Roman" pitchFamily="18" charset="0"/>
                <a:cs typeface="Times New Roman" pitchFamily="18" charset="0"/>
              </a:rPr>
              <a:t>promote the economic viability of the area, so those current businesses will grow and new ones will be developed locally.</a:t>
            </a:r>
          </a:p>
          <a:p>
            <a:r>
              <a:rPr lang="en-US" sz="2000" dirty="0" smtClean="0">
                <a:latin typeface="Times New Roman" pitchFamily="18" charset="0"/>
                <a:cs typeface="Times New Roman" pitchFamily="18" charset="0"/>
              </a:rPr>
              <a:t>-To </a:t>
            </a:r>
            <a:r>
              <a:rPr lang="en-US" sz="2000" dirty="0">
                <a:latin typeface="Times New Roman" pitchFamily="18" charset="0"/>
                <a:cs typeface="Times New Roman" pitchFamily="18" charset="0"/>
              </a:rPr>
              <a:t>provide the business sector with a common </a:t>
            </a:r>
            <a:r>
              <a:rPr lang="en-US" sz="2000" dirty="0" smtClean="0">
                <a:latin typeface="Times New Roman" pitchFamily="18" charset="0"/>
                <a:cs typeface="Times New Roman" pitchFamily="18" charset="0"/>
              </a:rPr>
              <a:t>voice.</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2"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2)">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7467600" cy="1143000"/>
          </a:xfrm>
        </p:spPr>
        <p:txBody>
          <a:bodyPr/>
          <a:lstStyle/>
          <a:p>
            <a:r>
              <a:rPr lang="en-US" dirty="0" smtClean="0">
                <a:solidFill>
                  <a:srgbClr val="002060"/>
                </a:solidFill>
              </a:rPr>
              <a:t>OUR ACHIEVEMENTS:</a:t>
            </a:r>
            <a:endParaRPr lang="en-US" dirty="0">
              <a:solidFill>
                <a:srgbClr val="002060"/>
              </a:solidFill>
            </a:endParaRPr>
          </a:p>
        </p:txBody>
      </p:sp>
      <p:sp>
        <p:nvSpPr>
          <p:cNvPr id="6" name="TextBox 5"/>
          <p:cNvSpPr txBox="1"/>
          <p:nvPr/>
        </p:nvSpPr>
        <p:spPr>
          <a:xfrm>
            <a:off x="609600" y="914400"/>
            <a:ext cx="7467600" cy="923330"/>
          </a:xfrm>
          <a:prstGeom prst="rect">
            <a:avLst/>
          </a:prstGeom>
          <a:noFill/>
        </p:spPr>
        <p:txBody>
          <a:bodyPr wrap="square" rtlCol="0">
            <a:spAutoFit/>
          </a:bodyPr>
          <a:lstStyle/>
          <a:p>
            <a:pPr>
              <a:buFont typeface="Wingdings" pitchFamily="2" charset="2"/>
              <a:buChar char="v"/>
            </a:pPr>
            <a:endParaRPr lang="en-US" dirty="0" smtClean="0"/>
          </a:p>
          <a:p>
            <a:pPr>
              <a:buFont typeface="Wingdings" pitchFamily="2" charset="2"/>
              <a:buChar char="v"/>
            </a:pPr>
            <a:endParaRPr lang="en-US" dirty="0" smtClean="0"/>
          </a:p>
          <a:p>
            <a:pPr>
              <a:buFont typeface="Wingdings" pitchFamily="2" charset="2"/>
              <a:buChar char="v"/>
            </a:pPr>
            <a:endParaRPr lang="en-US" dirty="0"/>
          </a:p>
        </p:txBody>
      </p:sp>
      <p:sp>
        <p:nvSpPr>
          <p:cNvPr id="4" name="TextBox 3"/>
          <p:cNvSpPr txBox="1"/>
          <p:nvPr/>
        </p:nvSpPr>
        <p:spPr>
          <a:xfrm>
            <a:off x="685800" y="1981200"/>
            <a:ext cx="7543800" cy="4093428"/>
          </a:xfrm>
          <a:prstGeom prst="rect">
            <a:avLst/>
          </a:prstGeom>
          <a:noFill/>
        </p:spPr>
        <p:txBody>
          <a:bodyPr wrap="square" rtlCol="0">
            <a:spAutoFit/>
          </a:bodyPr>
          <a:lstStyle/>
          <a:p>
            <a:pPr>
              <a:buFont typeface="Wingdings" pitchFamily="2" charset="2"/>
              <a:buChar char="v"/>
            </a:pPr>
            <a:r>
              <a:rPr lang="en-US" sz="2000" dirty="0" smtClean="0"/>
              <a:t> Having collaborations with 250+ companies worldwide</a:t>
            </a:r>
          </a:p>
          <a:p>
            <a:pPr>
              <a:buFont typeface="Wingdings" pitchFamily="2" charset="2"/>
              <a:buChar char="v"/>
            </a:pPr>
            <a:r>
              <a:rPr lang="en-US" sz="2000" dirty="0" smtClean="0"/>
              <a:t> </a:t>
            </a:r>
            <a:r>
              <a:rPr lang="en-US" sz="2000" dirty="0" smtClean="0"/>
              <a:t>Have prominent </a:t>
            </a:r>
            <a:r>
              <a:rPr lang="en-US" sz="2000" dirty="0" smtClean="0"/>
              <a:t>leaders </a:t>
            </a:r>
            <a:r>
              <a:rPr lang="en-US" sz="2000" dirty="0" smtClean="0"/>
              <a:t>throughout many countries on Board Advisory and as Board Directors.</a:t>
            </a:r>
          </a:p>
          <a:p>
            <a:pPr>
              <a:buFont typeface="Wingdings" pitchFamily="2" charset="2"/>
              <a:buChar char="v"/>
            </a:pPr>
            <a:r>
              <a:rPr lang="en-US" sz="2000" dirty="0" smtClean="0"/>
              <a:t> </a:t>
            </a:r>
            <a:r>
              <a:rPr lang="en-US" sz="2000" dirty="0" smtClean="0"/>
              <a:t>Conducted various workshops  worldwide , topics like – Youth Psychology,Graphology &amp; Handwriting Analysis,Depression,Logical Reasoning and Family Dynamics etc.</a:t>
            </a:r>
          </a:p>
          <a:p>
            <a:pPr>
              <a:buFont typeface="Wingdings" pitchFamily="2" charset="2"/>
              <a:buChar char="v"/>
            </a:pPr>
            <a:r>
              <a:rPr lang="en-US" sz="2000" dirty="0" smtClean="0"/>
              <a:t>PMF got </a:t>
            </a:r>
            <a:r>
              <a:rPr lang="en-US" sz="2000" dirty="0" smtClean="0"/>
              <a:t>Award from PhD chamber of commerce for work in Indo-African </a:t>
            </a:r>
            <a:r>
              <a:rPr lang="en-US" sz="2000" dirty="0" smtClean="0"/>
              <a:t>relationship</a:t>
            </a:r>
          </a:p>
          <a:p>
            <a:pPr>
              <a:buFont typeface="Wingdings" pitchFamily="2" charset="2"/>
              <a:buChar char="v"/>
            </a:pPr>
            <a:r>
              <a:rPr lang="en-US" sz="2000" dirty="0" smtClean="0"/>
              <a:t> </a:t>
            </a:r>
            <a:r>
              <a:rPr lang="en-US" sz="2000" dirty="0" smtClean="0"/>
              <a:t>Honoured </a:t>
            </a:r>
            <a:r>
              <a:rPr lang="en-US" sz="2000" dirty="0" smtClean="0"/>
              <a:t>in mental health and psychology by Al-</a:t>
            </a:r>
            <a:r>
              <a:rPr lang="en-US" sz="2000" dirty="0" err="1" smtClean="0"/>
              <a:t>Noor</a:t>
            </a:r>
            <a:r>
              <a:rPr lang="en-US" sz="2000" dirty="0" smtClean="0"/>
              <a:t> UAE.</a:t>
            </a:r>
          </a:p>
          <a:p>
            <a:pPr>
              <a:buFont typeface="Wingdings" pitchFamily="2" charset="2"/>
              <a:buChar char="v"/>
            </a:pPr>
            <a:endParaRPr lang="en-US" sz="2000" dirty="0" smtClean="0"/>
          </a:p>
          <a:p>
            <a:pPr>
              <a:buFont typeface="Wingdings" pitchFamily="2" charset="2"/>
              <a:buChar char="v"/>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Affiliations</a:t>
            </a:r>
            <a:endParaRPr lang="en-US" dirty="0"/>
          </a:p>
        </p:txBody>
      </p:sp>
      <p:pic>
        <p:nvPicPr>
          <p:cNvPr id="4" name="Picture 3" descr="fj.PNG"/>
          <p:cNvPicPr>
            <a:picLocks noChangeAspect="1"/>
          </p:cNvPicPr>
          <p:nvPr/>
        </p:nvPicPr>
        <p:blipFill>
          <a:blip r:embed="rId2" cstate="print"/>
          <a:stretch>
            <a:fillRect/>
          </a:stretch>
        </p:blipFill>
        <p:spPr>
          <a:xfrm>
            <a:off x="3657600" y="3429000"/>
            <a:ext cx="1924319" cy="1400371"/>
          </a:xfrm>
          <a:prstGeom prst="rect">
            <a:avLst/>
          </a:prstGeom>
        </p:spPr>
      </p:pic>
      <p:pic>
        <p:nvPicPr>
          <p:cNvPr id="5" name="Picture 4" descr="jjj.PNG"/>
          <p:cNvPicPr>
            <a:picLocks noChangeAspect="1"/>
          </p:cNvPicPr>
          <p:nvPr/>
        </p:nvPicPr>
        <p:blipFill>
          <a:blip r:embed="rId3" cstate="print"/>
          <a:stretch>
            <a:fillRect/>
          </a:stretch>
        </p:blipFill>
        <p:spPr>
          <a:xfrm>
            <a:off x="5867400" y="1752600"/>
            <a:ext cx="2362200" cy="1280994"/>
          </a:xfrm>
          <a:prstGeom prst="rect">
            <a:avLst/>
          </a:prstGeom>
        </p:spPr>
      </p:pic>
      <p:pic>
        <p:nvPicPr>
          <p:cNvPr id="6" name="Picture 5" descr="jjkjk.PNG"/>
          <p:cNvPicPr>
            <a:picLocks noChangeAspect="1"/>
          </p:cNvPicPr>
          <p:nvPr/>
        </p:nvPicPr>
        <p:blipFill>
          <a:blip r:embed="rId4" cstate="print"/>
          <a:stretch>
            <a:fillRect/>
          </a:stretch>
        </p:blipFill>
        <p:spPr>
          <a:xfrm>
            <a:off x="5943600" y="3124200"/>
            <a:ext cx="2076676" cy="2040029"/>
          </a:xfrm>
          <a:prstGeom prst="rect">
            <a:avLst/>
          </a:prstGeom>
        </p:spPr>
      </p:pic>
      <p:pic>
        <p:nvPicPr>
          <p:cNvPr id="7" name="Picture 6" descr="jkjhk.PNG"/>
          <p:cNvPicPr>
            <a:picLocks noChangeAspect="1"/>
          </p:cNvPicPr>
          <p:nvPr/>
        </p:nvPicPr>
        <p:blipFill>
          <a:blip r:embed="rId5" cstate="print"/>
          <a:stretch>
            <a:fillRect/>
          </a:stretch>
        </p:blipFill>
        <p:spPr>
          <a:xfrm>
            <a:off x="609600" y="3352800"/>
            <a:ext cx="2667000" cy="1447800"/>
          </a:xfrm>
          <a:prstGeom prst="rect">
            <a:avLst/>
          </a:prstGeom>
        </p:spPr>
      </p:pic>
      <p:pic>
        <p:nvPicPr>
          <p:cNvPr id="8" name="Picture 7" descr="k.PNG"/>
          <p:cNvPicPr>
            <a:picLocks noChangeAspect="1"/>
          </p:cNvPicPr>
          <p:nvPr/>
        </p:nvPicPr>
        <p:blipFill>
          <a:blip r:embed="rId6" cstate="print"/>
          <a:stretch>
            <a:fillRect/>
          </a:stretch>
        </p:blipFill>
        <p:spPr>
          <a:xfrm>
            <a:off x="381001" y="1752600"/>
            <a:ext cx="2590800" cy="1632744"/>
          </a:xfrm>
          <a:prstGeom prst="rect">
            <a:avLst/>
          </a:prstGeom>
        </p:spPr>
      </p:pic>
      <p:pic>
        <p:nvPicPr>
          <p:cNvPr id="9" name="Picture 8" descr="kk.PNG"/>
          <p:cNvPicPr>
            <a:picLocks noChangeAspect="1"/>
          </p:cNvPicPr>
          <p:nvPr/>
        </p:nvPicPr>
        <p:blipFill>
          <a:blip r:embed="rId7" cstate="print"/>
          <a:stretch>
            <a:fillRect/>
          </a:stretch>
        </p:blipFill>
        <p:spPr>
          <a:xfrm>
            <a:off x="3276600" y="2133600"/>
            <a:ext cx="2324425" cy="771633"/>
          </a:xfrm>
          <a:prstGeom prst="rect">
            <a:avLst/>
          </a:prstGeom>
        </p:spPr>
      </p:pic>
      <p:pic>
        <p:nvPicPr>
          <p:cNvPr id="10" name="Picture 9" descr="klop.PNG"/>
          <p:cNvPicPr>
            <a:picLocks noChangeAspect="1"/>
          </p:cNvPicPr>
          <p:nvPr/>
        </p:nvPicPr>
        <p:blipFill>
          <a:blip r:embed="rId8" cstate="print"/>
          <a:stretch>
            <a:fillRect/>
          </a:stretch>
        </p:blipFill>
        <p:spPr>
          <a:xfrm>
            <a:off x="3657600" y="4724400"/>
            <a:ext cx="1619391" cy="1772163"/>
          </a:xfrm>
          <a:prstGeom prst="rect">
            <a:avLst/>
          </a:prstGeom>
        </p:spPr>
      </p:pic>
    </p:spTree>
  </p:cSld>
  <p:clrMapOvr>
    <a:masterClrMapping/>
  </p:clrMapOvr>
  <p:transition>
    <p:blind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519</TotalTime>
  <Words>597</Words>
  <Application>Microsoft Office PowerPoint</Application>
  <PresentationFormat>On-screen Show (4:3)</PresentationFormat>
  <Paragraphs>79</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  </vt:lpstr>
      <vt:lpstr>Slide 2</vt:lpstr>
      <vt:lpstr>Slide 3</vt:lpstr>
      <vt:lpstr>          Global Youth Mental  Health Forum </vt:lpstr>
      <vt:lpstr> Global Academy of  Psychological Sciences   Our mission is to offer the finest  psychological services, training, and research in mental health.  The following courses are provided by G.A.P.S  </vt:lpstr>
      <vt:lpstr> Peacful Mind  Foundation Fellowship  Peacful Mind Foundation Fellowship program wherein we will be awarding #fellows to individuals working in the area of mental health awareness or mental healthcare as clinical practice.</vt:lpstr>
      <vt:lpstr>Global Chamber of  Business Leaders  Aims and Objectives:  </vt:lpstr>
      <vt:lpstr>OUR ACHIEVEMENTS:</vt:lpstr>
      <vt:lpstr>Our Affiliations</vt:lpstr>
      <vt:lpstr>Contact us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make psychology a household term, peace, and well-being and Culture”.</dc:title>
  <dc:creator>hp</dc:creator>
  <cp:lastModifiedBy>hp</cp:lastModifiedBy>
  <cp:revision>53</cp:revision>
  <dcterms:created xsi:type="dcterms:W3CDTF">2019-09-10T14:35:36Z</dcterms:created>
  <dcterms:modified xsi:type="dcterms:W3CDTF">2019-09-23T18:04:24Z</dcterms:modified>
</cp:coreProperties>
</file>