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sldIdLst>
    <p:sldId id="256" r:id="rId2"/>
    <p:sldId id="284" r:id="rId3"/>
    <p:sldId id="259" r:id="rId4"/>
    <p:sldId id="261" r:id="rId5"/>
    <p:sldId id="260" r:id="rId6"/>
    <p:sldId id="262" r:id="rId7"/>
    <p:sldId id="263" r:id="rId8"/>
    <p:sldId id="264" r:id="rId9"/>
    <p:sldId id="265" r:id="rId10"/>
    <p:sldId id="266" r:id="rId11"/>
    <p:sldId id="267" r:id="rId12"/>
    <p:sldId id="268" r:id="rId13"/>
    <p:sldId id="269" r:id="rId14"/>
    <p:sldId id="270" r:id="rId15"/>
    <p:sldId id="271" r:id="rId16"/>
    <p:sldId id="273" r:id="rId17"/>
    <p:sldId id="275" r:id="rId18"/>
    <p:sldId id="285" r:id="rId19"/>
    <p:sldId id="274" r:id="rId20"/>
    <p:sldId id="272" r:id="rId21"/>
    <p:sldId id="283" r:id="rId22"/>
    <p:sldId id="276" r:id="rId23"/>
    <p:sldId id="277" r:id="rId24"/>
    <p:sldId id="278" r:id="rId25"/>
    <p:sldId id="279" r:id="rId26"/>
    <p:sldId id="280" r:id="rId27"/>
    <p:sldId id="281" r:id="rId28"/>
    <p:sldId id="282" r:id="rId29"/>
    <p:sldId id="258" r:id="rId30"/>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C09D"/>
    <a:srgbClr val="0032A5"/>
    <a:srgbClr val="1C9C2D"/>
    <a:srgbClr val="EA4321"/>
    <a:srgbClr val="F887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54"/>
    <p:restoredTop sz="94665"/>
  </p:normalViewPr>
  <p:slideViewPr>
    <p:cSldViewPr snapToGrid="0" snapToObjects="1">
      <p:cViewPr>
        <p:scale>
          <a:sx n="76" d="100"/>
          <a:sy n="76" d="100"/>
        </p:scale>
        <p:origin x="-894" y="-192"/>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6D5EF7-AE8A-42BF-8516-A0568155C3AC}" type="doc">
      <dgm:prSet loTypeId="urn:microsoft.com/office/officeart/2008/layout/LinedList" loCatId="list" qsTypeId="urn:microsoft.com/office/officeart/2005/8/quickstyle/simple4" qsCatId="simple" csTypeId="urn:microsoft.com/office/officeart/2005/8/colors/accent2_4" csCatId="accent2" phldr="1"/>
      <dgm:spPr/>
      <dgm:t>
        <a:bodyPr/>
        <a:lstStyle/>
        <a:p>
          <a:endParaRPr lang="en-US"/>
        </a:p>
      </dgm:t>
    </dgm:pt>
    <dgm:pt modelId="{C5D112DF-C038-4F75-B899-A0F84270626A}">
      <dgm:prSet/>
      <dgm:spPr/>
      <dgm:t>
        <a:bodyPr/>
        <a:lstStyle/>
        <a:p>
          <a:r>
            <a:rPr lang="en-US" dirty="0">
              <a:latin typeface="+mj-lt"/>
            </a:rPr>
            <a:t>School-Building Donation for Orphans and Vulnerable Children </a:t>
          </a:r>
        </a:p>
      </dgm:t>
    </dgm:pt>
    <dgm:pt modelId="{6FA33F66-C51A-4417-A864-C3E6A4E22698}" type="parTrans" cxnId="{6C36A35D-D672-404C-8C2E-DB1089C06D5D}">
      <dgm:prSet/>
      <dgm:spPr/>
      <dgm:t>
        <a:bodyPr/>
        <a:lstStyle/>
        <a:p>
          <a:endParaRPr lang="en-US"/>
        </a:p>
      </dgm:t>
    </dgm:pt>
    <dgm:pt modelId="{DC955753-1A40-4B6C-B203-672A0D2087AA}" type="sibTrans" cxnId="{6C36A35D-D672-404C-8C2E-DB1089C06D5D}">
      <dgm:prSet/>
      <dgm:spPr/>
      <dgm:t>
        <a:bodyPr/>
        <a:lstStyle/>
        <a:p>
          <a:endParaRPr lang="en-US"/>
        </a:p>
      </dgm:t>
    </dgm:pt>
    <dgm:pt modelId="{C6EBABA6-30EA-46EE-BA44-316A45922017}" type="pres">
      <dgm:prSet presAssocID="{406D5EF7-AE8A-42BF-8516-A0568155C3AC}" presName="vert0" presStyleCnt="0">
        <dgm:presLayoutVars>
          <dgm:dir/>
          <dgm:animOne val="branch"/>
          <dgm:animLvl val="lvl"/>
        </dgm:presLayoutVars>
      </dgm:prSet>
      <dgm:spPr/>
      <dgm:t>
        <a:bodyPr/>
        <a:lstStyle/>
        <a:p>
          <a:endParaRPr lang="en-US"/>
        </a:p>
      </dgm:t>
    </dgm:pt>
    <dgm:pt modelId="{0F66FD6F-8E45-4255-9D15-15C69CC3A48F}" type="pres">
      <dgm:prSet presAssocID="{C5D112DF-C038-4F75-B899-A0F84270626A}" presName="thickLine" presStyleLbl="alignNode1" presStyleIdx="0" presStyleCnt="1"/>
      <dgm:spPr/>
    </dgm:pt>
    <dgm:pt modelId="{CCBAC668-44E0-4626-B4A2-A0B9D5C59635}" type="pres">
      <dgm:prSet presAssocID="{C5D112DF-C038-4F75-B899-A0F84270626A}" presName="horz1" presStyleCnt="0"/>
      <dgm:spPr/>
    </dgm:pt>
    <dgm:pt modelId="{D51A1D8E-E3E9-4AE6-9458-81202B40599A}" type="pres">
      <dgm:prSet presAssocID="{C5D112DF-C038-4F75-B899-A0F84270626A}" presName="tx1" presStyleLbl="revTx" presStyleIdx="0" presStyleCnt="1"/>
      <dgm:spPr/>
      <dgm:t>
        <a:bodyPr/>
        <a:lstStyle/>
        <a:p>
          <a:endParaRPr lang="en-US"/>
        </a:p>
      </dgm:t>
    </dgm:pt>
    <dgm:pt modelId="{AFBDE697-C542-46CF-B1CC-1BE6EC6DD264}" type="pres">
      <dgm:prSet presAssocID="{C5D112DF-C038-4F75-B899-A0F84270626A}" presName="vert1" presStyleCnt="0"/>
      <dgm:spPr/>
    </dgm:pt>
  </dgm:ptLst>
  <dgm:cxnLst>
    <dgm:cxn modelId="{6C36A35D-D672-404C-8C2E-DB1089C06D5D}" srcId="{406D5EF7-AE8A-42BF-8516-A0568155C3AC}" destId="{C5D112DF-C038-4F75-B899-A0F84270626A}" srcOrd="0" destOrd="0" parTransId="{6FA33F66-C51A-4417-A864-C3E6A4E22698}" sibTransId="{DC955753-1A40-4B6C-B203-672A0D2087AA}"/>
    <dgm:cxn modelId="{9A3EF370-606E-411C-8698-D444744E5C79}" type="presOf" srcId="{406D5EF7-AE8A-42BF-8516-A0568155C3AC}" destId="{C6EBABA6-30EA-46EE-BA44-316A45922017}" srcOrd="0" destOrd="0" presId="urn:microsoft.com/office/officeart/2008/layout/LinedList"/>
    <dgm:cxn modelId="{23BEEDCA-CE48-41FB-A177-840D16E1BB20}" type="presOf" srcId="{C5D112DF-C038-4F75-B899-A0F84270626A}" destId="{D51A1D8E-E3E9-4AE6-9458-81202B40599A}" srcOrd="0" destOrd="0" presId="urn:microsoft.com/office/officeart/2008/layout/LinedList"/>
    <dgm:cxn modelId="{275108AE-8AE8-4837-B65B-7C1D2AA1F807}" type="presParOf" srcId="{C6EBABA6-30EA-46EE-BA44-316A45922017}" destId="{0F66FD6F-8E45-4255-9D15-15C69CC3A48F}" srcOrd="0" destOrd="0" presId="urn:microsoft.com/office/officeart/2008/layout/LinedList"/>
    <dgm:cxn modelId="{64F0934A-AC48-45CA-B26B-1836907CDD5C}" type="presParOf" srcId="{C6EBABA6-30EA-46EE-BA44-316A45922017}" destId="{CCBAC668-44E0-4626-B4A2-A0B9D5C59635}" srcOrd="1" destOrd="0" presId="urn:microsoft.com/office/officeart/2008/layout/LinedList"/>
    <dgm:cxn modelId="{27298268-D2F8-4ECB-AD3B-7E9C208C17E1}" type="presParOf" srcId="{CCBAC668-44E0-4626-B4A2-A0B9D5C59635}" destId="{D51A1D8E-E3E9-4AE6-9458-81202B40599A}" srcOrd="0" destOrd="0" presId="urn:microsoft.com/office/officeart/2008/layout/LinedList"/>
    <dgm:cxn modelId="{6D844FA3-F06F-4288-9A34-E7CE2295BCC9}" type="presParOf" srcId="{CCBAC668-44E0-4626-B4A2-A0B9D5C59635}" destId="{AFBDE697-C542-46CF-B1CC-1BE6EC6DD26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28EE44C-2AC7-4254-9ADA-0F1595F473C0}" type="doc">
      <dgm:prSet loTypeId="urn:microsoft.com/office/officeart/2008/layout/LinedList" loCatId="list" qsTypeId="urn:microsoft.com/office/officeart/2005/8/quickstyle/simple1" qsCatId="simple" csTypeId="urn:microsoft.com/office/officeart/2005/8/colors/accent2_4" csCatId="accent2" phldr="1"/>
      <dgm:spPr/>
      <dgm:t>
        <a:bodyPr/>
        <a:lstStyle/>
        <a:p>
          <a:endParaRPr lang="en-US"/>
        </a:p>
      </dgm:t>
    </dgm:pt>
    <dgm:pt modelId="{066A5EE2-4B92-4BDD-9AF1-A40B4CC8A755}">
      <dgm:prSet/>
      <dgm:spPr/>
      <dgm:t>
        <a:bodyPr/>
        <a:lstStyle/>
        <a:p>
          <a:r>
            <a:rPr lang="en-US" dirty="0"/>
            <a:t>CSR Awareness Program, “Think First Think Earth” Training  </a:t>
          </a:r>
        </a:p>
      </dgm:t>
    </dgm:pt>
    <dgm:pt modelId="{1F332CCB-FB78-452E-AC7A-F1B5584B6C04}" type="parTrans" cxnId="{29478C5C-EC6B-4273-8D6B-BC07B07869AA}">
      <dgm:prSet/>
      <dgm:spPr/>
      <dgm:t>
        <a:bodyPr/>
        <a:lstStyle/>
        <a:p>
          <a:endParaRPr lang="en-US"/>
        </a:p>
      </dgm:t>
    </dgm:pt>
    <dgm:pt modelId="{14EAFEC4-4D98-4135-BF8A-26C289F74FED}" type="sibTrans" cxnId="{29478C5C-EC6B-4273-8D6B-BC07B07869AA}">
      <dgm:prSet/>
      <dgm:spPr/>
      <dgm:t>
        <a:bodyPr/>
        <a:lstStyle/>
        <a:p>
          <a:endParaRPr lang="en-US"/>
        </a:p>
      </dgm:t>
    </dgm:pt>
    <dgm:pt modelId="{B4206573-C7AC-4363-98DE-F9CE142D5542}" type="pres">
      <dgm:prSet presAssocID="{428EE44C-2AC7-4254-9ADA-0F1595F473C0}" presName="vert0" presStyleCnt="0">
        <dgm:presLayoutVars>
          <dgm:dir/>
          <dgm:animOne val="branch"/>
          <dgm:animLvl val="lvl"/>
        </dgm:presLayoutVars>
      </dgm:prSet>
      <dgm:spPr/>
      <dgm:t>
        <a:bodyPr/>
        <a:lstStyle/>
        <a:p>
          <a:endParaRPr lang="en-US"/>
        </a:p>
      </dgm:t>
    </dgm:pt>
    <dgm:pt modelId="{B819F8F8-BF2D-4A89-AAA0-B280388042FB}" type="pres">
      <dgm:prSet presAssocID="{066A5EE2-4B92-4BDD-9AF1-A40B4CC8A755}" presName="thickLine" presStyleLbl="alignNode1" presStyleIdx="0" presStyleCnt="1"/>
      <dgm:spPr/>
    </dgm:pt>
    <dgm:pt modelId="{175AA32A-8CF7-414E-AD88-04387AF28F84}" type="pres">
      <dgm:prSet presAssocID="{066A5EE2-4B92-4BDD-9AF1-A40B4CC8A755}" presName="horz1" presStyleCnt="0"/>
      <dgm:spPr/>
    </dgm:pt>
    <dgm:pt modelId="{A905604C-2116-4796-98CD-A9BC8E9D0699}" type="pres">
      <dgm:prSet presAssocID="{066A5EE2-4B92-4BDD-9AF1-A40B4CC8A755}" presName="tx1" presStyleLbl="revTx" presStyleIdx="0" presStyleCnt="1" custScaleX="70077"/>
      <dgm:spPr/>
      <dgm:t>
        <a:bodyPr/>
        <a:lstStyle/>
        <a:p>
          <a:endParaRPr lang="en-US"/>
        </a:p>
      </dgm:t>
    </dgm:pt>
    <dgm:pt modelId="{B8BD3F5F-8DB7-4564-A6A8-9EE04352101F}" type="pres">
      <dgm:prSet presAssocID="{066A5EE2-4B92-4BDD-9AF1-A40B4CC8A755}" presName="vert1" presStyleCnt="0"/>
      <dgm:spPr/>
    </dgm:pt>
  </dgm:ptLst>
  <dgm:cxnLst>
    <dgm:cxn modelId="{20B10F9C-A0E6-4FFB-9ED4-6CFDC82A0C9B}" type="presOf" srcId="{428EE44C-2AC7-4254-9ADA-0F1595F473C0}" destId="{B4206573-C7AC-4363-98DE-F9CE142D5542}" srcOrd="0" destOrd="0" presId="urn:microsoft.com/office/officeart/2008/layout/LinedList"/>
    <dgm:cxn modelId="{29478C5C-EC6B-4273-8D6B-BC07B07869AA}" srcId="{428EE44C-2AC7-4254-9ADA-0F1595F473C0}" destId="{066A5EE2-4B92-4BDD-9AF1-A40B4CC8A755}" srcOrd="0" destOrd="0" parTransId="{1F332CCB-FB78-452E-AC7A-F1B5584B6C04}" sibTransId="{14EAFEC4-4D98-4135-BF8A-26C289F74FED}"/>
    <dgm:cxn modelId="{FB80257F-7DB6-4775-B82F-E7B068355F09}" type="presOf" srcId="{066A5EE2-4B92-4BDD-9AF1-A40B4CC8A755}" destId="{A905604C-2116-4796-98CD-A9BC8E9D0699}" srcOrd="0" destOrd="0" presId="urn:microsoft.com/office/officeart/2008/layout/LinedList"/>
    <dgm:cxn modelId="{8ADE80FB-09EA-4F36-92F3-FB0ABF0EDF14}" type="presParOf" srcId="{B4206573-C7AC-4363-98DE-F9CE142D5542}" destId="{B819F8F8-BF2D-4A89-AAA0-B280388042FB}" srcOrd="0" destOrd="0" presId="urn:microsoft.com/office/officeart/2008/layout/LinedList"/>
    <dgm:cxn modelId="{10474540-27B4-48D1-B833-60EFE0492ADF}" type="presParOf" srcId="{B4206573-C7AC-4363-98DE-F9CE142D5542}" destId="{175AA32A-8CF7-414E-AD88-04387AF28F84}" srcOrd="1" destOrd="0" presId="urn:microsoft.com/office/officeart/2008/layout/LinedList"/>
    <dgm:cxn modelId="{80BD84A5-3DCE-4833-8C31-8878605F0D32}" type="presParOf" srcId="{175AA32A-8CF7-414E-AD88-04387AF28F84}" destId="{A905604C-2116-4796-98CD-A9BC8E9D0699}" srcOrd="0" destOrd="0" presId="urn:microsoft.com/office/officeart/2008/layout/LinedList"/>
    <dgm:cxn modelId="{FBC62A28-6808-4350-9F6C-B51997AAA91D}" type="presParOf" srcId="{175AA32A-8CF7-414E-AD88-04387AF28F84}" destId="{B8BD3F5F-8DB7-4564-A6A8-9EE04352101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06D5EF7-AE8A-42BF-8516-A0568155C3AC}" type="doc">
      <dgm:prSet loTypeId="urn:microsoft.com/office/officeart/2008/layout/LinedList" loCatId="list" qsTypeId="urn:microsoft.com/office/officeart/2005/8/quickstyle/simple4" qsCatId="simple" csTypeId="urn:microsoft.com/office/officeart/2005/8/colors/accent2_4" csCatId="accent2" phldr="1"/>
      <dgm:spPr/>
      <dgm:t>
        <a:bodyPr/>
        <a:lstStyle/>
        <a:p>
          <a:endParaRPr lang="en-US"/>
        </a:p>
      </dgm:t>
    </dgm:pt>
    <dgm:pt modelId="{17192AD0-9E35-4B3C-88C5-983C74D6585A}">
      <dgm:prSet custT="1"/>
      <dgm:spPr/>
      <dgm:t>
        <a:bodyPr/>
        <a:lstStyle/>
        <a:p>
          <a:r>
            <a:rPr lang="en-US" sz="2900" dirty="0"/>
            <a:t>“SKIP THE STRAW” Campaign</a:t>
          </a:r>
        </a:p>
      </dgm:t>
    </dgm:pt>
    <dgm:pt modelId="{A9AB7547-2356-462C-8C4E-00E566FC0C49}" type="sibTrans" cxnId="{CD3FEBB9-13B0-4313-B52B-261F378D7192}">
      <dgm:prSet/>
      <dgm:spPr/>
      <dgm:t>
        <a:bodyPr/>
        <a:lstStyle/>
        <a:p>
          <a:endParaRPr lang="en-US" sz="2900"/>
        </a:p>
      </dgm:t>
    </dgm:pt>
    <dgm:pt modelId="{2CA76EE4-BEBE-4095-8EB2-5D3BE5C619B2}" type="parTrans" cxnId="{CD3FEBB9-13B0-4313-B52B-261F378D7192}">
      <dgm:prSet/>
      <dgm:spPr/>
      <dgm:t>
        <a:bodyPr/>
        <a:lstStyle/>
        <a:p>
          <a:endParaRPr lang="en-US" sz="2900"/>
        </a:p>
      </dgm:t>
    </dgm:pt>
    <dgm:pt modelId="{C6EBABA6-30EA-46EE-BA44-316A45922017}" type="pres">
      <dgm:prSet presAssocID="{406D5EF7-AE8A-42BF-8516-A0568155C3AC}" presName="vert0" presStyleCnt="0">
        <dgm:presLayoutVars>
          <dgm:dir/>
          <dgm:animOne val="branch"/>
          <dgm:animLvl val="lvl"/>
        </dgm:presLayoutVars>
      </dgm:prSet>
      <dgm:spPr/>
      <dgm:t>
        <a:bodyPr/>
        <a:lstStyle/>
        <a:p>
          <a:endParaRPr lang="en-US"/>
        </a:p>
      </dgm:t>
    </dgm:pt>
    <dgm:pt modelId="{6B508897-8CDE-41D0-B36E-B2A96BA62BC3}" type="pres">
      <dgm:prSet presAssocID="{17192AD0-9E35-4B3C-88C5-983C74D6585A}" presName="thickLine" presStyleLbl="alignNode1" presStyleIdx="0" presStyleCnt="1" custLinFactY="-800000" custLinFactNeighborY="-831509"/>
      <dgm:spPr/>
    </dgm:pt>
    <dgm:pt modelId="{57F2051D-509F-4649-9D27-924C895092F2}" type="pres">
      <dgm:prSet presAssocID="{17192AD0-9E35-4B3C-88C5-983C74D6585A}" presName="horz1" presStyleCnt="0"/>
      <dgm:spPr/>
    </dgm:pt>
    <dgm:pt modelId="{8B6E1B3F-4D54-441F-ABB4-A4827DA7B102}" type="pres">
      <dgm:prSet presAssocID="{17192AD0-9E35-4B3C-88C5-983C74D6585A}" presName="tx1" presStyleLbl="revTx" presStyleIdx="0" presStyleCnt="1" custScaleX="100000" custScaleY="3285" custLinFactNeighborY="-33906"/>
      <dgm:spPr/>
      <dgm:t>
        <a:bodyPr/>
        <a:lstStyle/>
        <a:p>
          <a:endParaRPr lang="en-US"/>
        </a:p>
      </dgm:t>
    </dgm:pt>
    <dgm:pt modelId="{C9A7584A-0538-4B69-A252-02D27A72A583}" type="pres">
      <dgm:prSet presAssocID="{17192AD0-9E35-4B3C-88C5-983C74D6585A}" presName="vert1" presStyleCnt="0"/>
      <dgm:spPr/>
    </dgm:pt>
  </dgm:ptLst>
  <dgm:cxnLst>
    <dgm:cxn modelId="{CD3FEBB9-13B0-4313-B52B-261F378D7192}" srcId="{406D5EF7-AE8A-42BF-8516-A0568155C3AC}" destId="{17192AD0-9E35-4B3C-88C5-983C74D6585A}" srcOrd="0" destOrd="0" parTransId="{2CA76EE4-BEBE-4095-8EB2-5D3BE5C619B2}" sibTransId="{A9AB7547-2356-462C-8C4E-00E566FC0C49}"/>
    <dgm:cxn modelId="{49DECC23-A287-4978-9DD9-6D4D82D6A053}" type="presOf" srcId="{17192AD0-9E35-4B3C-88C5-983C74D6585A}" destId="{8B6E1B3F-4D54-441F-ABB4-A4827DA7B102}" srcOrd="0" destOrd="0" presId="urn:microsoft.com/office/officeart/2008/layout/LinedList"/>
    <dgm:cxn modelId="{9A3EF370-606E-411C-8698-D444744E5C79}" type="presOf" srcId="{406D5EF7-AE8A-42BF-8516-A0568155C3AC}" destId="{C6EBABA6-30EA-46EE-BA44-316A45922017}" srcOrd="0" destOrd="0" presId="urn:microsoft.com/office/officeart/2008/layout/LinedList"/>
    <dgm:cxn modelId="{571BB3BB-5BC2-4C9B-B7A4-35DCD14FA1B6}" type="presParOf" srcId="{C6EBABA6-30EA-46EE-BA44-316A45922017}" destId="{6B508897-8CDE-41D0-B36E-B2A96BA62BC3}" srcOrd="0" destOrd="0" presId="urn:microsoft.com/office/officeart/2008/layout/LinedList"/>
    <dgm:cxn modelId="{12605222-FB90-4FD2-9A3F-8B0C67AB60CE}" type="presParOf" srcId="{C6EBABA6-30EA-46EE-BA44-316A45922017}" destId="{57F2051D-509F-4649-9D27-924C895092F2}" srcOrd="1" destOrd="0" presId="urn:microsoft.com/office/officeart/2008/layout/LinedList"/>
    <dgm:cxn modelId="{5C1275FD-0DB0-46BE-BD7B-B2A51D0E8F00}" type="presParOf" srcId="{57F2051D-509F-4649-9D27-924C895092F2}" destId="{8B6E1B3F-4D54-441F-ABB4-A4827DA7B102}" srcOrd="0" destOrd="0" presId="urn:microsoft.com/office/officeart/2008/layout/LinedList"/>
    <dgm:cxn modelId="{42E0E736-D6BA-44AE-97F7-2D6BB2BE4436}" type="presParOf" srcId="{57F2051D-509F-4649-9D27-924C895092F2}" destId="{C9A7584A-0538-4B69-A252-02D27A72A583}"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06D5EF7-AE8A-42BF-8516-A0568155C3AC}" type="doc">
      <dgm:prSet loTypeId="urn:microsoft.com/office/officeart/2008/layout/LinedList" loCatId="list" qsTypeId="urn:microsoft.com/office/officeart/2005/8/quickstyle/simple4" qsCatId="simple" csTypeId="urn:microsoft.com/office/officeart/2005/8/colors/accent2_4" csCatId="accent2" phldr="1"/>
      <dgm:spPr/>
      <dgm:t>
        <a:bodyPr/>
        <a:lstStyle/>
        <a:p>
          <a:endParaRPr lang="en-US"/>
        </a:p>
      </dgm:t>
    </dgm:pt>
    <dgm:pt modelId="{17192AD0-9E35-4B3C-88C5-983C74D6585A}">
      <dgm:prSet custT="1"/>
      <dgm:spPr/>
      <dgm:t>
        <a:bodyPr/>
        <a:lstStyle/>
        <a:p>
          <a:r>
            <a:rPr lang="en-US" sz="2900" dirty="0"/>
            <a:t>Reduce Plastic Bottles, Replace with Glass Jar and Glass Bottles  </a:t>
          </a:r>
        </a:p>
      </dgm:t>
    </dgm:pt>
    <dgm:pt modelId="{2CA76EE4-BEBE-4095-8EB2-5D3BE5C619B2}" type="parTrans" cxnId="{CD3FEBB9-13B0-4313-B52B-261F378D7192}">
      <dgm:prSet/>
      <dgm:spPr/>
      <dgm:t>
        <a:bodyPr/>
        <a:lstStyle/>
        <a:p>
          <a:endParaRPr lang="en-US" sz="2900"/>
        </a:p>
      </dgm:t>
    </dgm:pt>
    <dgm:pt modelId="{A9AB7547-2356-462C-8C4E-00E566FC0C49}" type="sibTrans" cxnId="{CD3FEBB9-13B0-4313-B52B-261F378D7192}">
      <dgm:prSet/>
      <dgm:spPr/>
      <dgm:t>
        <a:bodyPr/>
        <a:lstStyle/>
        <a:p>
          <a:endParaRPr lang="en-US" sz="2900"/>
        </a:p>
      </dgm:t>
    </dgm:pt>
    <dgm:pt modelId="{C6EBABA6-30EA-46EE-BA44-316A45922017}" type="pres">
      <dgm:prSet presAssocID="{406D5EF7-AE8A-42BF-8516-A0568155C3AC}" presName="vert0" presStyleCnt="0">
        <dgm:presLayoutVars>
          <dgm:dir/>
          <dgm:animOne val="branch"/>
          <dgm:animLvl val="lvl"/>
        </dgm:presLayoutVars>
      </dgm:prSet>
      <dgm:spPr/>
      <dgm:t>
        <a:bodyPr/>
        <a:lstStyle/>
        <a:p>
          <a:endParaRPr lang="en-US"/>
        </a:p>
      </dgm:t>
    </dgm:pt>
    <dgm:pt modelId="{6B508897-8CDE-41D0-B36E-B2A96BA62BC3}" type="pres">
      <dgm:prSet presAssocID="{17192AD0-9E35-4B3C-88C5-983C74D6585A}" presName="thickLine" presStyleLbl="alignNode1" presStyleIdx="0" presStyleCnt="1"/>
      <dgm:spPr/>
    </dgm:pt>
    <dgm:pt modelId="{57F2051D-509F-4649-9D27-924C895092F2}" type="pres">
      <dgm:prSet presAssocID="{17192AD0-9E35-4B3C-88C5-983C74D6585A}" presName="horz1" presStyleCnt="0"/>
      <dgm:spPr/>
    </dgm:pt>
    <dgm:pt modelId="{8B6E1B3F-4D54-441F-ABB4-A4827DA7B102}" type="pres">
      <dgm:prSet presAssocID="{17192AD0-9E35-4B3C-88C5-983C74D6585A}" presName="tx1" presStyleLbl="revTx" presStyleIdx="0" presStyleCnt="1" custScaleX="98641"/>
      <dgm:spPr/>
      <dgm:t>
        <a:bodyPr/>
        <a:lstStyle/>
        <a:p>
          <a:endParaRPr lang="en-US"/>
        </a:p>
      </dgm:t>
    </dgm:pt>
    <dgm:pt modelId="{C9A7584A-0538-4B69-A252-02D27A72A583}" type="pres">
      <dgm:prSet presAssocID="{17192AD0-9E35-4B3C-88C5-983C74D6585A}" presName="vert1" presStyleCnt="0"/>
      <dgm:spPr/>
    </dgm:pt>
  </dgm:ptLst>
  <dgm:cxnLst>
    <dgm:cxn modelId="{CD3FEBB9-13B0-4313-B52B-261F378D7192}" srcId="{406D5EF7-AE8A-42BF-8516-A0568155C3AC}" destId="{17192AD0-9E35-4B3C-88C5-983C74D6585A}" srcOrd="0" destOrd="0" parTransId="{2CA76EE4-BEBE-4095-8EB2-5D3BE5C619B2}" sibTransId="{A9AB7547-2356-462C-8C4E-00E566FC0C49}"/>
    <dgm:cxn modelId="{49DECC23-A287-4978-9DD9-6D4D82D6A053}" type="presOf" srcId="{17192AD0-9E35-4B3C-88C5-983C74D6585A}" destId="{8B6E1B3F-4D54-441F-ABB4-A4827DA7B102}" srcOrd="0" destOrd="0" presId="urn:microsoft.com/office/officeart/2008/layout/LinedList"/>
    <dgm:cxn modelId="{9A3EF370-606E-411C-8698-D444744E5C79}" type="presOf" srcId="{406D5EF7-AE8A-42BF-8516-A0568155C3AC}" destId="{C6EBABA6-30EA-46EE-BA44-316A45922017}" srcOrd="0" destOrd="0" presId="urn:microsoft.com/office/officeart/2008/layout/LinedList"/>
    <dgm:cxn modelId="{571BB3BB-5BC2-4C9B-B7A4-35DCD14FA1B6}" type="presParOf" srcId="{C6EBABA6-30EA-46EE-BA44-316A45922017}" destId="{6B508897-8CDE-41D0-B36E-B2A96BA62BC3}" srcOrd="0" destOrd="0" presId="urn:microsoft.com/office/officeart/2008/layout/LinedList"/>
    <dgm:cxn modelId="{12605222-FB90-4FD2-9A3F-8B0C67AB60CE}" type="presParOf" srcId="{C6EBABA6-30EA-46EE-BA44-316A45922017}" destId="{57F2051D-509F-4649-9D27-924C895092F2}" srcOrd="1" destOrd="0" presId="urn:microsoft.com/office/officeart/2008/layout/LinedList"/>
    <dgm:cxn modelId="{5C1275FD-0DB0-46BE-BD7B-B2A51D0E8F00}" type="presParOf" srcId="{57F2051D-509F-4649-9D27-924C895092F2}" destId="{8B6E1B3F-4D54-441F-ABB4-A4827DA7B102}" srcOrd="0" destOrd="0" presId="urn:microsoft.com/office/officeart/2008/layout/LinedList"/>
    <dgm:cxn modelId="{42E0E736-D6BA-44AE-97F7-2D6BB2BE4436}" type="presParOf" srcId="{57F2051D-509F-4649-9D27-924C895092F2}" destId="{C9A7584A-0538-4B69-A252-02D27A72A58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06D5EF7-AE8A-42BF-8516-A0568155C3AC}" type="doc">
      <dgm:prSet loTypeId="urn:microsoft.com/office/officeart/2008/layout/LinedList" loCatId="list" qsTypeId="urn:microsoft.com/office/officeart/2005/8/quickstyle/simple4" qsCatId="simple" csTypeId="urn:microsoft.com/office/officeart/2005/8/colors/accent2_4" csCatId="accent2" phldr="1"/>
      <dgm:spPr/>
      <dgm:t>
        <a:bodyPr/>
        <a:lstStyle/>
        <a:p>
          <a:endParaRPr lang="en-US"/>
        </a:p>
      </dgm:t>
    </dgm:pt>
    <dgm:pt modelId="{17192AD0-9E35-4B3C-88C5-983C74D6585A}">
      <dgm:prSet custT="1"/>
      <dgm:spPr/>
      <dgm:t>
        <a:bodyPr/>
        <a:lstStyle/>
        <a:p>
          <a:r>
            <a:rPr lang="en-US" sz="2900" dirty="0"/>
            <a:t>Using Recycle Bag,  Biodegradable guest room amenities and “Think First Think Earth” Notice Cards</a:t>
          </a:r>
        </a:p>
      </dgm:t>
    </dgm:pt>
    <dgm:pt modelId="{2CA76EE4-BEBE-4095-8EB2-5D3BE5C619B2}" type="parTrans" cxnId="{CD3FEBB9-13B0-4313-B52B-261F378D7192}">
      <dgm:prSet/>
      <dgm:spPr/>
      <dgm:t>
        <a:bodyPr/>
        <a:lstStyle/>
        <a:p>
          <a:endParaRPr lang="en-US" sz="2900"/>
        </a:p>
      </dgm:t>
    </dgm:pt>
    <dgm:pt modelId="{A9AB7547-2356-462C-8C4E-00E566FC0C49}" type="sibTrans" cxnId="{CD3FEBB9-13B0-4313-B52B-261F378D7192}">
      <dgm:prSet/>
      <dgm:spPr/>
      <dgm:t>
        <a:bodyPr/>
        <a:lstStyle/>
        <a:p>
          <a:endParaRPr lang="en-US" sz="2900"/>
        </a:p>
      </dgm:t>
    </dgm:pt>
    <dgm:pt modelId="{C6EBABA6-30EA-46EE-BA44-316A45922017}" type="pres">
      <dgm:prSet presAssocID="{406D5EF7-AE8A-42BF-8516-A0568155C3AC}" presName="vert0" presStyleCnt="0">
        <dgm:presLayoutVars>
          <dgm:dir/>
          <dgm:animOne val="branch"/>
          <dgm:animLvl val="lvl"/>
        </dgm:presLayoutVars>
      </dgm:prSet>
      <dgm:spPr/>
      <dgm:t>
        <a:bodyPr/>
        <a:lstStyle/>
        <a:p>
          <a:endParaRPr lang="en-US"/>
        </a:p>
      </dgm:t>
    </dgm:pt>
    <dgm:pt modelId="{6B508897-8CDE-41D0-B36E-B2A96BA62BC3}" type="pres">
      <dgm:prSet presAssocID="{17192AD0-9E35-4B3C-88C5-983C74D6585A}" presName="thickLine" presStyleLbl="alignNode1" presStyleIdx="0" presStyleCnt="1"/>
      <dgm:spPr/>
    </dgm:pt>
    <dgm:pt modelId="{57F2051D-509F-4649-9D27-924C895092F2}" type="pres">
      <dgm:prSet presAssocID="{17192AD0-9E35-4B3C-88C5-983C74D6585A}" presName="horz1" presStyleCnt="0"/>
      <dgm:spPr/>
    </dgm:pt>
    <dgm:pt modelId="{8B6E1B3F-4D54-441F-ABB4-A4827DA7B102}" type="pres">
      <dgm:prSet presAssocID="{17192AD0-9E35-4B3C-88C5-983C74D6585A}" presName="tx1" presStyleLbl="revTx" presStyleIdx="0" presStyleCnt="1" custScaleX="98641"/>
      <dgm:spPr/>
      <dgm:t>
        <a:bodyPr/>
        <a:lstStyle/>
        <a:p>
          <a:endParaRPr lang="en-US"/>
        </a:p>
      </dgm:t>
    </dgm:pt>
    <dgm:pt modelId="{C9A7584A-0538-4B69-A252-02D27A72A583}" type="pres">
      <dgm:prSet presAssocID="{17192AD0-9E35-4B3C-88C5-983C74D6585A}" presName="vert1" presStyleCnt="0"/>
      <dgm:spPr/>
    </dgm:pt>
  </dgm:ptLst>
  <dgm:cxnLst>
    <dgm:cxn modelId="{CD3FEBB9-13B0-4313-B52B-261F378D7192}" srcId="{406D5EF7-AE8A-42BF-8516-A0568155C3AC}" destId="{17192AD0-9E35-4B3C-88C5-983C74D6585A}" srcOrd="0" destOrd="0" parTransId="{2CA76EE4-BEBE-4095-8EB2-5D3BE5C619B2}" sibTransId="{A9AB7547-2356-462C-8C4E-00E566FC0C49}"/>
    <dgm:cxn modelId="{49DECC23-A287-4978-9DD9-6D4D82D6A053}" type="presOf" srcId="{17192AD0-9E35-4B3C-88C5-983C74D6585A}" destId="{8B6E1B3F-4D54-441F-ABB4-A4827DA7B102}" srcOrd="0" destOrd="0" presId="urn:microsoft.com/office/officeart/2008/layout/LinedList"/>
    <dgm:cxn modelId="{9A3EF370-606E-411C-8698-D444744E5C79}" type="presOf" srcId="{406D5EF7-AE8A-42BF-8516-A0568155C3AC}" destId="{C6EBABA6-30EA-46EE-BA44-316A45922017}" srcOrd="0" destOrd="0" presId="urn:microsoft.com/office/officeart/2008/layout/LinedList"/>
    <dgm:cxn modelId="{571BB3BB-5BC2-4C9B-B7A4-35DCD14FA1B6}" type="presParOf" srcId="{C6EBABA6-30EA-46EE-BA44-316A45922017}" destId="{6B508897-8CDE-41D0-B36E-B2A96BA62BC3}" srcOrd="0" destOrd="0" presId="urn:microsoft.com/office/officeart/2008/layout/LinedList"/>
    <dgm:cxn modelId="{12605222-FB90-4FD2-9A3F-8B0C67AB60CE}" type="presParOf" srcId="{C6EBABA6-30EA-46EE-BA44-316A45922017}" destId="{57F2051D-509F-4649-9D27-924C895092F2}" srcOrd="1" destOrd="0" presId="urn:microsoft.com/office/officeart/2008/layout/LinedList"/>
    <dgm:cxn modelId="{5C1275FD-0DB0-46BE-BD7B-B2A51D0E8F00}" type="presParOf" srcId="{57F2051D-509F-4649-9D27-924C895092F2}" destId="{8B6E1B3F-4D54-441F-ABB4-A4827DA7B102}" srcOrd="0" destOrd="0" presId="urn:microsoft.com/office/officeart/2008/layout/LinedList"/>
    <dgm:cxn modelId="{42E0E736-D6BA-44AE-97F7-2D6BB2BE4436}" type="presParOf" srcId="{57F2051D-509F-4649-9D27-924C895092F2}" destId="{C9A7584A-0538-4B69-A252-02D27A72A58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6D5EF7-AE8A-42BF-8516-A0568155C3AC}" type="doc">
      <dgm:prSet loTypeId="urn:microsoft.com/office/officeart/2008/layout/LinedList" loCatId="list" qsTypeId="urn:microsoft.com/office/officeart/2005/8/quickstyle/simple4" qsCatId="simple" csTypeId="urn:microsoft.com/office/officeart/2005/8/colors/accent2_4" csCatId="accent2" phldr="1"/>
      <dgm:spPr/>
      <dgm:t>
        <a:bodyPr/>
        <a:lstStyle/>
        <a:p>
          <a:endParaRPr lang="en-US"/>
        </a:p>
      </dgm:t>
    </dgm:pt>
    <dgm:pt modelId="{17192AD0-9E35-4B3C-88C5-983C74D6585A}">
      <dgm:prSet custT="1"/>
      <dgm:spPr/>
      <dgm:t>
        <a:bodyPr/>
        <a:lstStyle/>
        <a:p>
          <a:r>
            <a:rPr lang="en-US" sz="2900" dirty="0"/>
            <a:t>Recycling the old newspaper </a:t>
          </a:r>
        </a:p>
      </dgm:t>
    </dgm:pt>
    <dgm:pt modelId="{2CA76EE4-BEBE-4095-8EB2-5D3BE5C619B2}" type="parTrans" cxnId="{CD3FEBB9-13B0-4313-B52B-261F378D7192}">
      <dgm:prSet/>
      <dgm:spPr/>
      <dgm:t>
        <a:bodyPr/>
        <a:lstStyle/>
        <a:p>
          <a:endParaRPr lang="en-US" sz="2900"/>
        </a:p>
      </dgm:t>
    </dgm:pt>
    <dgm:pt modelId="{A9AB7547-2356-462C-8C4E-00E566FC0C49}" type="sibTrans" cxnId="{CD3FEBB9-13B0-4313-B52B-261F378D7192}">
      <dgm:prSet/>
      <dgm:spPr/>
      <dgm:t>
        <a:bodyPr/>
        <a:lstStyle/>
        <a:p>
          <a:endParaRPr lang="en-US" sz="2900"/>
        </a:p>
      </dgm:t>
    </dgm:pt>
    <dgm:pt modelId="{C6EBABA6-30EA-46EE-BA44-316A45922017}" type="pres">
      <dgm:prSet presAssocID="{406D5EF7-AE8A-42BF-8516-A0568155C3AC}" presName="vert0" presStyleCnt="0">
        <dgm:presLayoutVars>
          <dgm:dir/>
          <dgm:animOne val="branch"/>
          <dgm:animLvl val="lvl"/>
        </dgm:presLayoutVars>
      </dgm:prSet>
      <dgm:spPr/>
      <dgm:t>
        <a:bodyPr/>
        <a:lstStyle/>
        <a:p>
          <a:endParaRPr lang="en-US"/>
        </a:p>
      </dgm:t>
    </dgm:pt>
    <dgm:pt modelId="{6B508897-8CDE-41D0-B36E-B2A96BA62BC3}" type="pres">
      <dgm:prSet presAssocID="{17192AD0-9E35-4B3C-88C5-983C74D6585A}" presName="thickLine" presStyleLbl="alignNode1" presStyleIdx="0" presStyleCnt="1"/>
      <dgm:spPr/>
    </dgm:pt>
    <dgm:pt modelId="{57F2051D-509F-4649-9D27-924C895092F2}" type="pres">
      <dgm:prSet presAssocID="{17192AD0-9E35-4B3C-88C5-983C74D6585A}" presName="horz1" presStyleCnt="0"/>
      <dgm:spPr/>
    </dgm:pt>
    <dgm:pt modelId="{8B6E1B3F-4D54-441F-ABB4-A4827DA7B102}" type="pres">
      <dgm:prSet presAssocID="{17192AD0-9E35-4B3C-88C5-983C74D6585A}" presName="tx1" presStyleLbl="revTx" presStyleIdx="0" presStyleCnt="1" custScaleX="98641"/>
      <dgm:spPr/>
      <dgm:t>
        <a:bodyPr/>
        <a:lstStyle/>
        <a:p>
          <a:endParaRPr lang="en-US"/>
        </a:p>
      </dgm:t>
    </dgm:pt>
    <dgm:pt modelId="{C9A7584A-0538-4B69-A252-02D27A72A583}" type="pres">
      <dgm:prSet presAssocID="{17192AD0-9E35-4B3C-88C5-983C74D6585A}" presName="vert1" presStyleCnt="0"/>
      <dgm:spPr/>
    </dgm:pt>
  </dgm:ptLst>
  <dgm:cxnLst>
    <dgm:cxn modelId="{CD3FEBB9-13B0-4313-B52B-261F378D7192}" srcId="{406D5EF7-AE8A-42BF-8516-A0568155C3AC}" destId="{17192AD0-9E35-4B3C-88C5-983C74D6585A}" srcOrd="0" destOrd="0" parTransId="{2CA76EE4-BEBE-4095-8EB2-5D3BE5C619B2}" sibTransId="{A9AB7547-2356-462C-8C4E-00E566FC0C49}"/>
    <dgm:cxn modelId="{49DECC23-A287-4978-9DD9-6D4D82D6A053}" type="presOf" srcId="{17192AD0-9E35-4B3C-88C5-983C74D6585A}" destId="{8B6E1B3F-4D54-441F-ABB4-A4827DA7B102}" srcOrd="0" destOrd="0" presId="urn:microsoft.com/office/officeart/2008/layout/LinedList"/>
    <dgm:cxn modelId="{9A3EF370-606E-411C-8698-D444744E5C79}" type="presOf" srcId="{406D5EF7-AE8A-42BF-8516-A0568155C3AC}" destId="{C6EBABA6-30EA-46EE-BA44-316A45922017}" srcOrd="0" destOrd="0" presId="urn:microsoft.com/office/officeart/2008/layout/LinedList"/>
    <dgm:cxn modelId="{571BB3BB-5BC2-4C9B-B7A4-35DCD14FA1B6}" type="presParOf" srcId="{C6EBABA6-30EA-46EE-BA44-316A45922017}" destId="{6B508897-8CDE-41D0-B36E-B2A96BA62BC3}" srcOrd="0" destOrd="0" presId="urn:microsoft.com/office/officeart/2008/layout/LinedList"/>
    <dgm:cxn modelId="{12605222-FB90-4FD2-9A3F-8B0C67AB60CE}" type="presParOf" srcId="{C6EBABA6-30EA-46EE-BA44-316A45922017}" destId="{57F2051D-509F-4649-9D27-924C895092F2}" srcOrd="1" destOrd="0" presId="urn:microsoft.com/office/officeart/2008/layout/LinedList"/>
    <dgm:cxn modelId="{5C1275FD-0DB0-46BE-BD7B-B2A51D0E8F00}" type="presParOf" srcId="{57F2051D-509F-4649-9D27-924C895092F2}" destId="{8B6E1B3F-4D54-441F-ABB4-A4827DA7B102}" srcOrd="0" destOrd="0" presId="urn:microsoft.com/office/officeart/2008/layout/LinedList"/>
    <dgm:cxn modelId="{42E0E736-D6BA-44AE-97F7-2D6BB2BE4436}" type="presParOf" srcId="{57F2051D-509F-4649-9D27-924C895092F2}" destId="{C9A7584A-0538-4B69-A252-02D27A72A58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06D5EF7-AE8A-42BF-8516-A0568155C3AC}" type="doc">
      <dgm:prSet loTypeId="urn:microsoft.com/office/officeart/2008/layout/LinedList" loCatId="list" qsTypeId="urn:microsoft.com/office/officeart/2005/8/quickstyle/simple4" qsCatId="simple" csTypeId="urn:microsoft.com/office/officeart/2005/8/colors/accent2_4" csCatId="accent2" phldr="1"/>
      <dgm:spPr/>
      <dgm:t>
        <a:bodyPr/>
        <a:lstStyle/>
        <a:p>
          <a:endParaRPr lang="en-US"/>
        </a:p>
      </dgm:t>
    </dgm:pt>
    <dgm:pt modelId="{17192AD0-9E35-4B3C-88C5-983C74D6585A}">
      <dgm:prSet custT="1"/>
      <dgm:spPr/>
      <dgm:t>
        <a:bodyPr/>
        <a:lstStyle/>
        <a:p>
          <a:r>
            <a:rPr lang="en-US" sz="2900" dirty="0"/>
            <a:t>Waste Segregation</a:t>
          </a:r>
        </a:p>
      </dgm:t>
    </dgm:pt>
    <dgm:pt modelId="{2CA76EE4-BEBE-4095-8EB2-5D3BE5C619B2}" type="parTrans" cxnId="{CD3FEBB9-13B0-4313-B52B-261F378D7192}">
      <dgm:prSet/>
      <dgm:spPr/>
      <dgm:t>
        <a:bodyPr/>
        <a:lstStyle/>
        <a:p>
          <a:endParaRPr lang="en-US" sz="2900"/>
        </a:p>
      </dgm:t>
    </dgm:pt>
    <dgm:pt modelId="{A9AB7547-2356-462C-8C4E-00E566FC0C49}" type="sibTrans" cxnId="{CD3FEBB9-13B0-4313-B52B-261F378D7192}">
      <dgm:prSet/>
      <dgm:spPr/>
      <dgm:t>
        <a:bodyPr/>
        <a:lstStyle/>
        <a:p>
          <a:endParaRPr lang="en-US" sz="2900"/>
        </a:p>
      </dgm:t>
    </dgm:pt>
    <dgm:pt modelId="{C6EBABA6-30EA-46EE-BA44-316A45922017}" type="pres">
      <dgm:prSet presAssocID="{406D5EF7-AE8A-42BF-8516-A0568155C3AC}" presName="vert0" presStyleCnt="0">
        <dgm:presLayoutVars>
          <dgm:dir/>
          <dgm:animOne val="branch"/>
          <dgm:animLvl val="lvl"/>
        </dgm:presLayoutVars>
      </dgm:prSet>
      <dgm:spPr/>
      <dgm:t>
        <a:bodyPr/>
        <a:lstStyle/>
        <a:p>
          <a:endParaRPr lang="en-US"/>
        </a:p>
      </dgm:t>
    </dgm:pt>
    <dgm:pt modelId="{6B508897-8CDE-41D0-B36E-B2A96BA62BC3}" type="pres">
      <dgm:prSet presAssocID="{17192AD0-9E35-4B3C-88C5-983C74D6585A}" presName="thickLine" presStyleLbl="alignNode1" presStyleIdx="0" presStyleCnt="1"/>
      <dgm:spPr/>
    </dgm:pt>
    <dgm:pt modelId="{57F2051D-509F-4649-9D27-924C895092F2}" type="pres">
      <dgm:prSet presAssocID="{17192AD0-9E35-4B3C-88C5-983C74D6585A}" presName="horz1" presStyleCnt="0"/>
      <dgm:spPr/>
    </dgm:pt>
    <dgm:pt modelId="{8B6E1B3F-4D54-441F-ABB4-A4827DA7B102}" type="pres">
      <dgm:prSet presAssocID="{17192AD0-9E35-4B3C-88C5-983C74D6585A}" presName="tx1" presStyleLbl="revTx" presStyleIdx="0" presStyleCnt="1" custScaleX="98641"/>
      <dgm:spPr/>
      <dgm:t>
        <a:bodyPr/>
        <a:lstStyle/>
        <a:p>
          <a:endParaRPr lang="en-US"/>
        </a:p>
      </dgm:t>
    </dgm:pt>
    <dgm:pt modelId="{C9A7584A-0538-4B69-A252-02D27A72A583}" type="pres">
      <dgm:prSet presAssocID="{17192AD0-9E35-4B3C-88C5-983C74D6585A}" presName="vert1" presStyleCnt="0"/>
      <dgm:spPr/>
    </dgm:pt>
  </dgm:ptLst>
  <dgm:cxnLst>
    <dgm:cxn modelId="{CD3FEBB9-13B0-4313-B52B-261F378D7192}" srcId="{406D5EF7-AE8A-42BF-8516-A0568155C3AC}" destId="{17192AD0-9E35-4B3C-88C5-983C74D6585A}" srcOrd="0" destOrd="0" parTransId="{2CA76EE4-BEBE-4095-8EB2-5D3BE5C619B2}" sibTransId="{A9AB7547-2356-462C-8C4E-00E566FC0C49}"/>
    <dgm:cxn modelId="{49DECC23-A287-4978-9DD9-6D4D82D6A053}" type="presOf" srcId="{17192AD0-9E35-4B3C-88C5-983C74D6585A}" destId="{8B6E1B3F-4D54-441F-ABB4-A4827DA7B102}" srcOrd="0" destOrd="0" presId="urn:microsoft.com/office/officeart/2008/layout/LinedList"/>
    <dgm:cxn modelId="{9A3EF370-606E-411C-8698-D444744E5C79}" type="presOf" srcId="{406D5EF7-AE8A-42BF-8516-A0568155C3AC}" destId="{C6EBABA6-30EA-46EE-BA44-316A45922017}" srcOrd="0" destOrd="0" presId="urn:microsoft.com/office/officeart/2008/layout/LinedList"/>
    <dgm:cxn modelId="{571BB3BB-5BC2-4C9B-B7A4-35DCD14FA1B6}" type="presParOf" srcId="{C6EBABA6-30EA-46EE-BA44-316A45922017}" destId="{6B508897-8CDE-41D0-B36E-B2A96BA62BC3}" srcOrd="0" destOrd="0" presId="urn:microsoft.com/office/officeart/2008/layout/LinedList"/>
    <dgm:cxn modelId="{12605222-FB90-4FD2-9A3F-8B0C67AB60CE}" type="presParOf" srcId="{C6EBABA6-30EA-46EE-BA44-316A45922017}" destId="{57F2051D-509F-4649-9D27-924C895092F2}" srcOrd="1" destOrd="0" presId="urn:microsoft.com/office/officeart/2008/layout/LinedList"/>
    <dgm:cxn modelId="{5C1275FD-0DB0-46BE-BD7B-B2A51D0E8F00}" type="presParOf" srcId="{57F2051D-509F-4649-9D27-924C895092F2}" destId="{8B6E1B3F-4D54-441F-ABB4-A4827DA7B102}" srcOrd="0" destOrd="0" presId="urn:microsoft.com/office/officeart/2008/layout/LinedList"/>
    <dgm:cxn modelId="{42E0E736-D6BA-44AE-97F7-2D6BB2BE4436}" type="presParOf" srcId="{57F2051D-509F-4649-9D27-924C895092F2}" destId="{C9A7584A-0538-4B69-A252-02D27A72A58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06D5EF7-AE8A-42BF-8516-A0568155C3AC}" type="doc">
      <dgm:prSet loTypeId="urn:microsoft.com/office/officeart/2008/layout/LinedList" loCatId="list" qsTypeId="urn:microsoft.com/office/officeart/2005/8/quickstyle/simple4" qsCatId="simple" csTypeId="urn:microsoft.com/office/officeart/2005/8/colors/accent2_4" csCatId="accent2" phldr="1"/>
      <dgm:spPr/>
      <dgm:t>
        <a:bodyPr/>
        <a:lstStyle/>
        <a:p>
          <a:endParaRPr lang="en-US"/>
        </a:p>
      </dgm:t>
    </dgm:pt>
    <dgm:pt modelId="{17192AD0-9E35-4B3C-88C5-983C74D6585A}">
      <dgm:prSet custT="1"/>
      <dgm:spPr/>
      <dgm:t>
        <a:bodyPr/>
        <a:lstStyle/>
        <a:p>
          <a:r>
            <a:rPr lang="en-US" sz="3200" dirty="0"/>
            <a:t>Energy Saving</a:t>
          </a:r>
        </a:p>
      </dgm:t>
    </dgm:pt>
    <dgm:pt modelId="{2CA76EE4-BEBE-4095-8EB2-5D3BE5C619B2}" type="parTrans" cxnId="{CD3FEBB9-13B0-4313-B52B-261F378D7192}">
      <dgm:prSet/>
      <dgm:spPr/>
      <dgm:t>
        <a:bodyPr/>
        <a:lstStyle/>
        <a:p>
          <a:endParaRPr lang="en-US" sz="3200"/>
        </a:p>
      </dgm:t>
    </dgm:pt>
    <dgm:pt modelId="{A9AB7547-2356-462C-8C4E-00E566FC0C49}" type="sibTrans" cxnId="{CD3FEBB9-13B0-4313-B52B-261F378D7192}">
      <dgm:prSet/>
      <dgm:spPr/>
      <dgm:t>
        <a:bodyPr/>
        <a:lstStyle/>
        <a:p>
          <a:endParaRPr lang="en-US" sz="3200"/>
        </a:p>
      </dgm:t>
    </dgm:pt>
    <dgm:pt modelId="{C6EBABA6-30EA-46EE-BA44-316A45922017}" type="pres">
      <dgm:prSet presAssocID="{406D5EF7-AE8A-42BF-8516-A0568155C3AC}" presName="vert0" presStyleCnt="0">
        <dgm:presLayoutVars>
          <dgm:dir/>
          <dgm:animOne val="branch"/>
          <dgm:animLvl val="lvl"/>
        </dgm:presLayoutVars>
      </dgm:prSet>
      <dgm:spPr/>
      <dgm:t>
        <a:bodyPr/>
        <a:lstStyle/>
        <a:p>
          <a:endParaRPr lang="en-US"/>
        </a:p>
      </dgm:t>
    </dgm:pt>
    <dgm:pt modelId="{6B508897-8CDE-41D0-B36E-B2A96BA62BC3}" type="pres">
      <dgm:prSet presAssocID="{17192AD0-9E35-4B3C-88C5-983C74D6585A}" presName="thickLine" presStyleLbl="alignNode1" presStyleIdx="0" presStyleCnt="1"/>
      <dgm:spPr/>
    </dgm:pt>
    <dgm:pt modelId="{57F2051D-509F-4649-9D27-924C895092F2}" type="pres">
      <dgm:prSet presAssocID="{17192AD0-9E35-4B3C-88C5-983C74D6585A}" presName="horz1" presStyleCnt="0"/>
      <dgm:spPr/>
    </dgm:pt>
    <dgm:pt modelId="{8B6E1B3F-4D54-441F-ABB4-A4827DA7B102}" type="pres">
      <dgm:prSet presAssocID="{17192AD0-9E35-4B3C-88C5-983C74D6585A}" presName="tx1" presStyleLbl="revTx" presStyleIdx="0" presStyleCnt="1" custScaleX="98641"/>
      <dgm:spPr/>
      <dgm:t>
        <a:bodyPr/>
        <a:lstStyle/>
        <a:p>
          <a:endParaRPr lang="en-US"/>
        </a:p>
      </dgm:t>
    </dgm:pt>
    <dgm:pt modelId="{C9A7584A-0538-4B69-A252-02D27A72A583}" type="pres">
      <dgm:prSet presAssocID="{17192AD0-9E35-4B3C-88C5-983C74D6585A}" presName="vert1" presStyleCnt="0"/>
      <dgm:spPr/>
    </dgm:pt>
  </dgm:ptLst>
  <dgm:cxnLst>
    <dgm:cxn modelId="{CD3FEBB9-13B0-4313-B52B-261F378D7192}" srcId="{406D5EF7-AE8A-42BF-8516-A0568155C3AC}" destId="{17192AD0-9E35-4B3C-88C5-983C74D6585A}" srcOrd="0" destOrd="0" parTransId="{2CA76EE4-BEBE-4095-8EB2-5D3BE5C619B2}" sibTransId="{A9AB7547-2356-462C-8C4E-00E566FC0C49}"/>
    <dgm:cxn modelId="{49DECC23-A287-4978-9DD9-6D4D82D6A053}" type="presOf" srcId="{17192AD0-9E35-4B3C-88C5-983C74D6585A}" destId="{8B6E1B3F-4D54-441F-ABB4-A4827DA7B102}" srcOrd="0" destOrd="0" presId="urn:microsoft.com/office/officeart/2008/layout/LinedList"/>
    <dgm:cxn modelId="{9A3EF370-606E-411C-8698-D444744E5C79}" type="presOf" srcId="{406D5EF7-AE8A-42BF-8516-A0568155C3AC}" destId="{C6EBABA6-30EA-46EE-BA44-316A45922017}" srcOrd="0" destOrd="0" presId="urn:microsoft.com/office/officeart/2008/layout/LinedList"/>
    <dgm:cxn modelId="{571BB3BB-5BC2-4C9B-B7A4-35DCD14FA1B6}" type="presParOf" srcId="{C6EBABA6-30EA-46EE-BA44-316A45922017}" destId="{6B508897-8CDE-41D0-B36E-B2A96BA62BC3}" srcOrd="0" destOrd="0" presId="urn:microsoft.com/office/officeart/2008/layout/LinedList"/>
    <dgm:cxn modelId="{12605222-FB90-4FD2-9A3F-8B0C67AB60CE}" type="presParOf" srcId="{C6EBABA6-30EA-46EE-BA44-316A45922017}" destId="{57F2051D-509F-4649-9D27-924C895092F2}" srcOrd="1" destOrd="0" presId="urn:microsoft.com/office/officeart/2008/layout/LinedList"/>
    <dgm:cxn modelId="{5C1275FD-0DB0-46BE-BD7B-B2A51D0E8F00}" type="presParOf" srcId="{57F2051D-509F-4649-9D27-924C895092F2}" destId="{8B6E1B3F-4D54-441F-ABB4-A4827DA7B102}" srcOrd="0" destOrd="0" presId="urn:microsoft.com/office/officeart/2008/layout/LinedList"/>
    <dgm:cxn modelId="{42E0E736-D6BA-44AE-97F7-2D6BB2BE4436}" type="presParOf" srcId="{57F2051D-509F-4649-9D27-924C895092F2}" destId="{C9A7584A-0538-4B69-A252-02D27A72A58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06D5EF7-AE8A-42BF-8516-A0568155C3AC}" type="doc">
      <dgm:prSet loTypeId="urn:microsoft.com/office/officeart/2008/layout/LinedList" loCatId="list" qsTypeId="urn:microsoft.com/office/officeart/2005/8/quickstyle/simple4" qsCatId="simple" csTypeId="urn:microsoft.com/office/officeart/2005/8/colors/accent2_4" csCatId="accent2" phldr="1"/>
      <dgm:spPr/>
      <dgm:t>
        <a:bodyPr/>
        <a:lstStyle/>
        <a:p>
          <a:endParaRPr lang="en-US"/>
        </a:p>
      </dgm:t>
    </dgm:pt>
    <dgm:pt modelId="{17192AD0-9E35-4B3C-88C5-983C74D6585A}">
      <dgm:prSet custT="1"/>
      <dgm:spPr/>
      <dgm:t>
        <a:bodyPr/>
        <a:lstStyle/>
        <a:p>
          <a:r>
            <a:rPr lang="en-US" sz="2600" i="0" dirty="0">
              <a:solidFill>
                <a:sysClr val="windowText" lastClr="000000"/>
              </a:solidFill>
            </a:rPr>
            <a:t>Chatrium  give equal employment opportunity to the underprivileged people</a:t>
          </a:r>
          <a:endParaRPr lang="en-US" sz="2600" i="0" dirty="0"/>
        </a:p>
      </dgm:t>
    </dgm:pt>
    <dgm:pt modelId="{A9AB7547-2356-462C-8C4E-00E566FC0C49}" type="sibTrans" cxnId="{CD3FEBB9-13B0-4313-B52B-261F378D7192}">
      <dgm:prSet/>
      <dgm:spPr/>
      <dgm:t>
        <a:bodyPr/>
        <a:lstStyle/>
        <a:p>
          <a:endParaRPr lang="en-US" sz="2600" i="1"/>
        </a:p>
      </dgm:t>
    </dgm:pt>
    <dgm:pt modelId="{2CA76EE4-BEBE-4095-8EB2-5D3BE5C619B2}" type="parTrans" cxnId="{CD3FEBB9-13B0-4313-B52B-261F378D7192}">
      <dgm:prSet/>
      <dgm:spPr/>
      <dgm:t>
        <a:bodyPr/>
        <a:lstStyle/>
        <a:p>
          <a:endParaRPr lang="en-US" sz="2600" i="1"/>
        </a:p>
      </dgm:t>
    </dgm:pt>
    <dgm:pt modelId="{C6EBABA6-30EA-46EE-BA44-316A45922017}" type="pres">
      <dgm:prSet presAssocID="{406D5EF7-AE8A-42BF-8516-A0568155C3AC}" presName="vert0" presStyleCnt="0">
        <dgm:presLayoutVars>
          <dgm:dir/>
          <dgm:animOne val="branch"/>
          <dgm:animLvl val="lvl"/>
        </dgm:presLayoutVars>
      </dgm:prSet>
      <dgm:spPr/>
      <dgm:t>
        <a:bodyPr/>
        <a:lstStyle/>
        <a:p>
          <a:endParaRPr lang="en-US"/>
        </a:p>
      </dgm:t>
    </dgm:pt>
    <dgm:pt modelId="{6B508897-8CDE-41D0-B36E-B2A96BA62BC3}" type="pres">
      <dgm:prSet presAssocID="{17192AD0-9E35-4B3C-88C5-983C74D6585A}" presName="thickLine" presStyleLbl="alignNode1" presStyleIdx="0" presStyleCnt="1" custLinFactY="-800000" custLinFactNeighborY="-831509"/>
      <dgm:spPr/>
    </dgm:pt>
    <dgm:pt modelId="{57F2051D-509F-4649-9D27-924C895092F2}" type="pres">
      <dgm:prSet presAssocID="{17192AD0-9E35-4B3C-88C5-983C74D6585A}" presName="horz1" presStyleCnt="0"/>
      <dgm:spPr/>
    </dgm:pt>
    <dgm:pt modelId="{8B6E1B3F-4D54-441F-ABB4-A4827DA7B102}" type="pres">
      <dgm:prSet presAssocID="{17192AD0-9E35-4B3C-88C5-983C74D6585A}" presName="tx1" presStyleLbl="revTx" presStyleIdx="0" presStyleCnt="1" custScaleX="100000" custScaleY="3285" custLinFactNeighborY="-33906"/>
      <dgm:spPr/>
      <dgm:t>
        <a:bodyPr/>
        <a:lstStyle/>
        <a:p>
          <a:endParaRPr lang="en-US"/>
        </a:p>
      </dgm:t>
    </dgm:pt>
    <dgm:pt modelId="{C9A7584A-0538-4B69-A252-02D27A72A583}" type="pres">
      <dgm:prSet presAssocID="{17192AD0-9E35-4B3C-88C5-983C74D6585A}" presName="vert1" presStyleCnt="0"/>
      <dgm:spPr/>
    </dgm:pt>
  </dgm:ptLst>
  <dgm:cxnLst>
    <dgm:cxn modelId="{CD3FEBB9-13B0-4313-B52B-261F378D7192}" srcId="{406D5EF7-AE8A-42BF-8516-A0568155C3AC}" destId="{17192AD0-9E35-4B3C-88C5-983C74D6585A}" srcOrd="0" destOrd="0" parTransId="{2CA76EE4-BEBE-4095-8EB2-5D3BE5C619B2}" sibTransId="{A9AB7547-2356-462C-8C4E-00E566FC0C49}"/>
    <dgm:cxn modelId="{49DECC23-A287-4978-9DD9-6D4D82D6A053}" type="presOf" srcId="{17192AD0-9E35-4B3C-88C5-983C74D6585A}" destId="{8B6E1B3F-4D54-441F-ABB4-A4827DA7B102}" srcOrd="0" destOrd="0" presId="urn:microsoft.com/office/officeart/2008/layout/LinedList"/>
    <dgm:cxn modelId="{9A3EF370-606E-411C-8698-D444744E5C79}" type="presOf" srcId="{406D5EF7-AE8A-42BF-8516-A0568155C3AC}" destId="{C6EBABA6-30EA-46EE-BA44-316A45922017}" srcOrd="0" destOrd="0" presId="urn:microsoft.com/office/officeart/2008/layout/LinedList"/>
    <dgm:cxn modelId="{571BB3BB-5BC2-4C9B-B7A4-35DCD14FA1B6}" type="presParOf" srcId="{C6EBABA6-30EA-46EE-BA44-316A45922017}" destId="{6B508897-8CDE-41D0-B36E-B2A96BA62BC3}" srcOrd="0" destOrd="0" presId="urn:microsoft.com/office/officeart/2008/layout/LinedList"/>
    <dgm:cxn modelId="{12605222-FB90-4FD2-9A3F-8B0C67AB60CE}" type="presParOf" srcId="{C6EBABA6-30EA-46EE-BA44-316A45922017}" destId="{57F2051D-509F-4649-9D27-924C895092F2}" srcOrd="1" destOrd="0" presId="urn:microsoft.com/office/officeart/2008/layout/LinedList"/>
    <dgm:cxn modelId="{5C1275FD-0DB0-46BE-BD7B-B2A51D0E8F00}" type="presParOf" srcId="{57F2051D-509F-4649-9D27-924C895092F2}" destId="{8B6E1B3F-4D54-441F-ABB4-A4827DA7B102}" srcOrd="0" destOrd="0" presId="urn:microsoft.com/office/officeart/2008/layout/LinedList"/>
    <dgm:cxn modelId="{42E0E736-D6BA-44AE-97F7-2D6BB2BE4436}" type="presParOf" srcId="{57F2051D-509F-4649-9D27-924C895092F2}" destId="{C9A7584A-0538-4B69-A252-02D27A72A583}"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06D5EF7-AE8A-42BF-8516-A0568155C3AC}" type="doc">
      <dgm:prSet loTypeId="urn:microsoft.com/office/officeart/2008/layout/LinedList" loCatId="list" qsTypeId="urn:microsoft.com/office/officeart/2005/8/quickstyle/simple4" qsCatId="simple" csTypeId="urn:microsoft.com/office/officeart/2005/8/colors/accent2_4" csCatId="accent2" phldr="1"/>
      <dgm:spPr/>
      <dgm:t>
        <a:bodyPr/>
        <a:lstStyle/>
        <a:p>
          <a:endParaRPr lang="en-US"/>
        </a:p>
      </dgm:t>
    </dgm:pt>
    <dgm:pt modelId="{17192AD0-9E35-4B3C-88C5-983C74D6585A}">
      <dgm:prSet custT="1"/>
      <dgm:spPr/>
      <dgm:t>
        <a:bodyPr/>
        <a:lstStyle/>
        <a:p>
          <a:r>
            <a:rPr lang="en-US" sz="3600" dirty="0"/>
            <a:t>Hospitality Training Program </a:t>
          </a:r>
        </a:p>
      </dgm:t>
    </dgm:pt>
    <dgm:pt modelId="{2CA76EE4-BEBE-4095-8EB2-5D3BE5C619B2}" type="parTrans" cxnId="{CD3FEBB9-13B0-4313-B52B-261F378D7192}">
      <dgm:prSet/>
      <dgm:spPr/>
      <dgm:t>
        <a:bodyPr/>
        <a:lstStyle/>
        <a:p>
          <a:endParaRPr lang="en-US" sz="3600"/>
        </a:p>
      </dgm:t>
    </dgm:pt>
    <dgm:pt modelId="{A9AB7547-2356-462C-8C4E-00E566FC0C49}" type="sibTrans" cxnId="{CD3FEBB9-13B0-4313-B52B-261F378D7192}">
      <dgm:prSet/>
      <dgm:spPr/>
      <dgm:t>
        <a:bodyPr/>
        <a:lstStyle/>
        <a:p>
          <a:endParaRPr lang="en-US" sz="3600"/>
        </a:p>
      </dgm:t>
    </dgm:pt>
    <dgm:pt modelId="{C6EBABA6-30EA-46EE-BA44-316A45922017}" type="pres">
      <dgm:prSet presAssocID="{406D5EF7-AE8A-42BF-8516-A0568155C3AC}" presName="vert0" presStyleCnt="0">
        <dgm:presLayoutVars>
          <dgm:dir/>
          <dgm:animOne val="branch"/>
          <dgm:animLvl val="lvl"/>
        </dgm:presLayoutVars>
      </dgm:prSet>
      <dgm:spPr/>
      <dgm:t>
        <a:bodyPr/>
        <a:lstStyle/>
        <a:p>
          <a:endParaRPr lang="en-US"/>
        </a:p>
      </dgm:t>
    </dgm:pt>
    <dgm:pt modelId="{6B508897-8CDE-41D0-B36E-B2A96BA62BC3}" type="pres">
      <dgm:prSet presAssocID="{17192AD0-9E35-4B3C-88C5-983C74D6585A}" presName="thickLine" presStyleLbl="alignNode1" presStyleIdx="0" presStyleCnt="1"/>
      <dgm:spPr/>
    </dgm:pt>
    <dgm:pt modelId="{57F2051D-509F-4649-9D27-924C895092F2}" type="pres">
      <dgm:prSet presAssocID="{17192AD0-9E35-4B3C-88C5-983C74D6585A}" presName="horz1" presStyleCnt="0"/>
      <dgm:spPr/>
    </dgm:pt>
    <dgm:pt modelId="{8B6E1B3F-4D54-441F-ABB4-A4827DA7B102}" type="pres">
      <dgm:prSet presAssocID="{17192AD0-9E35-4B3C-88C5-983C74D6585A}" presName="tx1" presStyleLbl="revTx" presStyleIdx="0" presStyleCnt="1" custScaleX="98641"/>
      <dgm:spPr/>
      <dgm:t>
        <a:bodyPr/>
        <a:lstStyle/>
        <a:p>
          <a:endParaRPr lang="en-US"/>
        </a:p>
      </dgm:t>
    </dgm:pt>
    <dgm:pt modelId="{C9A7584A-0538-4B69-A252-02D27A72A583}" type="pres">
      <dgm:prSet presAssocID="{17192AD0-9E35-4B3C-88C5-983C74D6585A}" presName="vert1" presStyleCnt="0"/>
      <dgm:spPr/>
    </dgm:pt>
  </dgm:ptLst>
  <dgm:cxnLst>
    <dgm:cxn modelId="{CD3FEBB9-13B0-4313-B52B-261F378D7192}" srcId="{406D5EF7-AE8A-42BF-8516-A0568155C3AC}" destId="{17192AD0-9E35-4B3C-88C5-983C74D6585A}" srcOrd="0" destOrd="0" parTransId="{2CA76EE4-BEBE-4095-8EB2-5D3BE5C619B2}" sibTransId="{A9AB7547-2356-462C-8C4E-00E566FC0C49}"/>
    <dgm:cxn modelId="{49DECC23-A287-4978-9DD9-6D4D82D6A053}" type="presOf" srcId="{17192AD0-9E35-4B3C-88C5-983C74D6585A}" destId="{8B6E1B3F-4D54-441F-ABB4-A4827DA7B102}" srcOrd="0" destOrd="0" presId="urn:microsoft.com/office/officeart/2008/layout/LinedList"/>
    <dgm:cxn modelId="{9A3EF370-606E-411C-8698-D444744E5C79}" type="presOf" srcId="{406D5EF7-AE8A-42BF-8516-A0568155C3AC}" destId="{C6EBABA6-30EA-46EE-BA44-316A45922017}" srcOrd="0" destOrd="0" presId="urn:microsoft.com/office/officeart/2008/layout/LinedList"/>
    <dgm:cxn modelId="{571BB3BB-5BC2-4C9B-B7A4-35DCD14FA1B6}" type="presParOf" srcId="{C6EBABA6-30EA-46EE-BA44-316A45922017}" destId="{6B508897-8CDE-41D0-B36E-B2A96BA62BC3}" srcOrd="0" destOrd="0" presId="urn:microsoft.com/office/officeart/2008/layout/LinedList"/>
    <dgm:cxn modelId="{12605222-FB90-4FD2-9A3F-8B0C67AB60CE}" type="presParOf" srcId="{C6EBABA6-30EA-46EE-BA44-316A45922017}" destId="{57F2051D-509F-4649-9D27-924C895092F2}" srcOrd="1" destOrd="0" presId="urn:microsoft.com/office/officeart/2008/layout/LinedList"/>
    <dgm:cxn modelId="{5C1275FD-0DB0-46BE-BD7B-B2A51D0E8F00}" type="presParOf" srcId="{57F2051D-509F-4649-9D27-924C895092F2}" destId="{8B6E1B3F-4D54-441F-ABB4-A4827DA7B102}" srcOrd="0" destOrd="0" presId="urn:microsoft.com/office/officeart/2008/layout/LinedList"/>
    <dgm:cxn modelId="{42E0E736-D6BA-44AE-97F7-2D6BB2BE4436}" type="presParOf" srcId="{57F2051D-509F-4649-9D27-924C895092F2}" destId="{C9A7584A-0538-4B69-A252-02D27A72A58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06D5EF7-AE8A-42BF-8516-A0568155C3AC}" type="doc">
      <dgm:prSet loTypeId="urn:microsoft.com/office/officeart/2008/layout/LinedList" loCatId="list" qsTypeId="urn:microsoft.com/office/officeart/2005/8/quickstyle/simple4" qsCatId="simple" csTypeId="urn:microsoft.com/office/officeart/2005/8/colors/accent2_4" csCatId="accent2" phldr="1"/>
      <dgm:spPr/>
      <dgm:t>
        <a:bodyPr/>
        <a:lstStyle/>
        <a:p>
          <a:endParaRPr lang="en-US"/>
        </a:p>
      </dgm:t>
    </dgm:pt>
    <dgm:pt modelId="{17192AD0-9E35-4B3C-88C5-983C74D6585A}">
      <dgm:prSet custT="1"/>
      <dgm:spPr/>
      <dgm:t>
        <a:bodyPr/>
        <a:lstStyle/>
        <a:p>
          <a:r>
            <a:rPr lang="en-US" sz="3200" dirty="0"/>
            <a:t>Internship Program </a:t>
          </a:r>
        </a:p>
      </dgm:t>
    </dgm:pt>
    <dgm:pt modelId="{2CA76EE4-BEBE-4095-8EB2-5D3BE5C619B2}" type="parTrans" cxnId="{CD3FEBB9-13B0-4313-B52B-261F378D7192}">
      <dgm:prSet/>
      <dgm:spPr/>
      <dgm:t>
        <a:bodyPr/>
        <a:lstStyle/>
        <a:p>
          <a:endParaRPr lang="en-US" sz="3200"/>
        </a:p>
      </dgm:t>
    </dgm:pt>
    <dgm:pt modelId="{A9AB7547-2356-462C-8C4E-00E566FC0C49}" type="sibTrans" cxnId="{CD3FEBB9-13B0-4313-B52B-261F378D7192}">
      <dgm:prSet/>
      <dgm:spPr/>
      <dgm:t>
        <a:bodyPr/>
        <a:lstStyle/>
        <a:p>
          <a:endParaRPr lang="en-US" sz="3200"/>
        </a:p>
      </dgm:t>
    </dgm:pt>
    <dgm:pt modelId="{C6EBABA6-30EA-46EE-BA44-316A45922017}" type="pres">
      <dgm:prSet presAssocID="{406D5EF7-AE8A-42BF-8516-A0568155C3AC}" presName="vert0" presStyleCnt="0">
        <dgm:presLayoutVars>
          <dgm:dir/>
          <dgm:animOne val="branch"/>
          <dgm:animLvl val="lvl"/>
        </dgm:presLayoutVars>
      </dgm:prSet>
      <dgm:spPr/>
      <dgm:t>
        <a:bodyPr/>
        <a:lstStyle/>
        <a:p>
          <a:endParaRPr lang="en-US"/>
        </a:p>
      </dgm:t>
    </dgm:pt>
    <dgm:pt modelId="{6B508897-8CDE-41D0-B36E-B2A96BA62BC3}" type="pres">
      <dgm:prSet presAssocID="{17192AD0-9E35-4B3C-88C5-983C74D6585A}" presName="thickLine" presStyleLbl="alignNode1" presStyleIdx="0" presStyleCnt="1"/>
      <dgm:spPr/>
    </dgm:pt>
    <dgm:pt modelId="{57F2051D-509F-4649-9D27-924C895092F2}" type="pres">
      <dgm:prSet presAssocID="{17192AD0-9E35-4B3C-88C5-983C74D6585A}" presName="horz1" presStyleCnt="0"/>
      <dgm:spPr/>
    </dgm:pt>
    <dgm:pt modelId="{8B6E1B3F-4D54-441F-ABB4-A4827DA7B102}" type="pres">
      <dgm:prSet presAssocID="{17192AD0-9E35-4B3C-88C5-983C74D6585A}" presName="tx1" presStyleLbl="revTx" presStyleIdx="0" presStyleCnt="1" custScaleX="98641"/>
      <dgm:spPr/>
      <dgm:t>
        <a:bodyPr/>
        <a:lstStyle/>
        <a:p>
          <a:endParaRPr lang="en-US"/>
        </a:p>
      </dgm:t>
    </dgm:pt>
    <dgm:pt modelId="{C9A7584A-0538-4B69-A252-02D27A72A583}" type="pres">
      <dgm:prSet presAssocID="{17192AD0-9E35-4B3C-88C5-983C74D6585A}" presName="vert1" presStyleCnt="0"/>
      <dgm:spPr/>
    </dgm:pt>
  </dgm:ptLst>
  <dgm:cxnLst>
    <dgm:cxn modelId="{CD3FEBB9-13B0-4313-B52B-261F378D7192}" srcId="{406D5EF7-AE8A-42BF-8516-A0568155C3AC}" destId="{17192AD0-9E35-4B3C-88C5-983C74D6585A}" srcOrd="0" destOrd="0" parTransId="{2CA76EE4-BEBE-4095-8EB2-5D3BE5C619B2}" sibTransId="{A9AB7547-2356-462C-8C4E-00E566FC0C49}"/>
    <dgm:cxn modelId="{49DECC23-A287-4978-9DD9-6D4D82D6A053}" type="presOf" srcId="{17192AD0-9E35-4B3C-88C5-983C74D6585A}" destId="{8B6E1B3F-4D54-441F-ABB4-A4827DA7B102}" srcOrd="0" destOrd="0" presId="urn:microsoft.com/office/officeart/2008/layout/LinedList"/>
    <dgm:cxn modelId="{9A3EF370-606E-411C-8698-D444744E5C79}" type="presOf" srcId="{406D5EF7-AE8A-42BF-8516-A0568155C3AC}" destId="{C6EBABA6-30EA-46EE-BA44-316A45922017}" srcOrd="0" destOrd="0" presId="urn:microsoft.com/office/officeart/2008/layout/LinedList"/>
    <dgm:cxn modelId="{571BB3BB-5BC2-4C9B-B7A4-35DCD14FA1B6}" type="presParOf" srcId="{C6EBABA6-30EA-46EE-BA44-316A45922017}" destId="{6B508897-8CDE-41D0-B36E-B2A96BA62BC3}" srcOrd="0" destOrd="0" presId="urn:microsoft.com/office/officeart/2008/layout/LinedList"/>
    <dgm:cxn modelId="{12605222-FB90-4FD2-9A3F-8B0C67AB60CE}" type="presParOf" srcId="{C6EBABA6-30EA-46EE-BA44-316A45922017}" destId="{57F2051D-509F-4649-9D27-924C895092F2}" srcOrd="1" destOrd="0" presId="urn:microsoft.com/office/officeart/2008/layout/LinedList"/>
    <dgm:cxn modelId="{5C1275FD-0DB0-46BE-BD7B-B2A51D0E8F00}" type="presParOf" srcId="{57F2051D-509F-4649-9D27-924C895092F2}" destId="{8B6E1B3F-4D54-441F-ABB4-A4827DA7B102}" srcOrd="0" destOrd="0" presId="urn:microsoft.com/office/officeart/2008/layout/LinedList"/>
    <dgm:cxn modelId="{42E0E736-D6BA-44AE-97F7-2D6BB2BE4436}" type="presParOf" srcId="{57F2051D-509F-4649-9D27-924C895092F2}" destId="{C9A7584A-0538-4B69-A252-02D27A72A58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10C249-175B-4CEF-9C3F-23EA51A759F3}" type="doc">
      <dgm:prSet loTypeId="urn:microsoft.com/office/officeart/2008/layout/LinedList" loCatId="list" qsTypeId="urn:microsoft.com/office/officeart/2005/8/quickstyle/simple2" qsCatId="simple" csTypeId="urn:microsoft.com/office/officeart/2005/8/colors/accent2_4" csCatId="accent2" phldr="1"/>
      <dgm:spPr/>
      <dgm:t>
        <a:bodyPr/>
        <a:lstStyle/>
        <a:p>
          <a:endParaRPr lang="en-US"/>
        </a:p>
      </dgm:t>
    </dgm:pt>
    <dgm:pt modelId="{C91637E7-8234-45B8-8802-154BD5F4B0FC}">
      <dgm:prSet custT="1"/>
      <dgm:spPr/>
      <dgm:t>
        <a:bodyPr/>
        <a:lstStyle/>
        <a:p>
          <a:r>
            <a:rPr lang="en-US" sz="3300" b="0" i="0" dirty="0">
              <a:latin typeface="+mj-lt"/>
            </a:rPr>
            <a:t>New Year Donation for monks</a:t>
          </a:r>
        </a:p>
      </dgm:t>
    </dgm:pt>
    <dgm:pt modelId="{59067828-DC9B-4F3F-BE68-3063B8539655}" type="parTrans" cxnId="{1A4A46DE-A754-40C3-A9C7-08C61AE122FD}">
      <dgm:prSet/>
      <dgm:spPr/>
      <dgm:t>
        <a:bodyPr/>
        <a:lstStyle/>
        <a:p>
          <a:endParaRPr lang="en-US"/>
        </a:p>
      </dgm:t>
    </dgm:pt>
    <dgm:pt modelId="{565B4193-E0E7-48A5-8C62-C8F81526C04D}" type="sibTrans" cxnId="{1A4A46DE-A754-40C3-A9C7-08C61AE122FD}">
      <dgm:prSet/>
      <dgm:spPr/>
      <dgm:t>
        <a:bodyPr/>
        <a:lstStyle/>
        <a:p>
          <a:endParaRPr lang="en-US"/>
        </a:p>
      </dgm:t>
    </dgm:pt>
    <dgm:pt modelId="{B98609D2-436F-489D-A623-5C1A4EC4DAC0}" type="pres">
      <dgm:prSet presAssocID="{FE10C249-175B-4CEF-9C3F-23EA51A759F3}" presName="vert0" presStyleCnt="0">
        <dgm:presLayoutVars>
          <dgm:dir/>
          <dgm:animOne val="branch"/>
          <dgm:animLvl val="lvl"/>
        </dgm:presLayoutVars>
      </dgm:prSet>
      <dgm:spPr/>
      <dgm:t>
        <a:bodyPr/>
        <a:lstStyle/>
        <a:p>
          <a:endParaRPr lang="en-US"/>
        </a:p>
      </dgm:t>
    </dgm:pt>
    <dgm:pt modelId="{74816EDC-F7B1-49F5-805E-497021D3437C}" type="pres">
      <dgm:prSet presAssocID="{C91637E7-8234-45B8-8802-154BD5F4B0FC}" presName="thickLine" presStyleLbl="alignNode1" presStyleIdx="0" presStyleCnt="1"/>
      <dgm:spPr/>
    </dgm:pt>
    <dgm:pt modelId="{5B04A39D-1510-4E4A-A457-043DB6260C03}" type="pres">
      <dgm:prSet presAssocID="{C91637E7-8234-45B8-8802-154BD5F4B0FC}" presName="horz1" presStyleCnt="0"/>
      <dgm:spPr/>
    </dgm:pt>
    <dgm:pt modelId="{60E1C978-06BF-4D87-BF1D-CCE37C776BBE}" type="pres">
      <dgm:prSet presAssocID="{C91637E7-8234-45B8-8802-154BD5F4B0FC}" presName="tx1" presStyleLbl="revTx" presStyleIdx="0" presStyleCnt="1"/>
      <dgm:spPr/>
      <dgm:t>
        <a:bodyPr/>
        <a:lstStyle/>
        <a:p>
          <a:endParaRPr lang="en-US"/>
        </a:p>
      </dgm:t>
    </dgm:pt>
    <dgm:pt modelId="{2CE66C47-9073-4A97-986F-71760BD8863F}" type="pres">
      <dgm:prSet presAssocID="{C91637E7-8234-45B8-8802-154BD5F4B0FC}" presName="vert1" presStyleCnt="0"/>
      <dgm:spPr/>
    </dgm:pt>
  </dgm:ptLst>
  <dgm:cxnLst>
    <dgm:cxn modelId="{8FA4841B-B03C-4567-A96C-0BFC2DE7A254}" type="presOf" srcId="{C91637E7-8234-45B8-8802-154BD5F4B0FC}" destId="{60E1C978-06BF-4D87-BF1D-CCE37C776BBE}" srcOrd="0" destOrd="0" presId="urn:microsoft.com/office/officeart/2008/layout/LinedList"/>
    <dgm:cxn modelId="{1A4A46DE-A754-40C3-A9C7-08C61AE122FD}" srcId="{FE10C249-175B-4CEF-9C3F-23EA51A759F3}" destId="{C91637E7-8234-45B8-8802-154BD5F4B0FC}" srcOrd="0" destOrd="0" parTransId="{59067828-DC9B-4F3F-BE68-3063B8539655}" sibTransId="{565B4193-E0E7-48A5-8C62-C8F81526C04D}"/>
    <dgm:cxn modelId="{D20CE892-ECD4-40E8-BF27-A10370DEE49B}" type="presOf" srcId="{FE10C249-175B-4CEF-9C3F-23EA51A759F3}" destId="{B98609D2-436F-489D-A623-5C1A4EC4DAC0}" srcOrd="0" destOrd="0" presId="urn:microsoft.com/office/officeart/2008/layout/LinedList"/>
    <dgm:cxn modelId="{9871E9C7-44B0-4817-88D9-A2DCC3083EFF}" type="presParOf" srcId="{B98609D2-436F-489D-A623-5C1A4EC4DAC0}" destId="{74816EDC-F7B1-49F5-805E-497021D3437C}" srcOrd="0" destOrd="0" presId="urn:microsoft.com/office/officeart/2008/layout/LinedList"/>
    <dgm:cxn modelId="{B45240BC-156A-4298-800A-2FAB12C7DA56}" type="presParOf" srcId="{B98609D2-436F-489D-A623-5C1A4EC4DAC0}" destId="{5B04A39D-1510-4E4A-A457-043DB6260C03}" srcOrd="1" destOrd="0" presId="urn:microsoft.com/office/officeart/2008/layout/LinedList"/>
    <dgm:cxn modelId="{6842D30E-6F9F-4D08-9BAA-7AAB56267589}" type="presParOf" srcId="{5B04A39D-1510-4E4A-A457-043DB6260C03}" destId="{60E1C978-06BF-4D87-BF1D-CCE37C776BBE}" srcOrd="0" destOrd="0" presId="urn:microsoft.com/office/officeart/2008/layout/LinedList"/>
    <dgm:cxn modelId="{A86BFF9E-5506-4DDE-9AA3-D4BCFA2AF2A9}" type="presParOf" srcId="{5B04A39D-1510-4E4A-A457-043DB6260C03}" destId="{2CE66C47-9073-4A97-986F-71760BD8863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06D5EF7-AE8A-42BF-8516-A0568155C3AC}" type="doc">
      <dgm:prSet loTypeId="urn:microsoft.com/office/officeart/2008/layout/LinedList" loCatId="list" qsTypeId="urn:microsoft.com/office/officeart/2005/8/quickstyle/simple4" qsCatId="simple" csTypeId="urn:microsoft.com/office/officeart/2005/8/colors/accent2_4" csCatId="accent2" phldr="1"/>
      <dgm:spPr/>
      <dgm:t>
        <a:bodyPr/>
        <a:lstStyle/>
        <a:p>
          <a:endParaRPr lang="en-US"/>
        </a:p>
      </dgm:t>
    </dgm:pt>
    <dgm:pt modelId="{17192AD0-9E35-4B3C-88C5-983C74D6585A}">
      <dgm:prSet custT="1"/>
      <dgm:spPr/>
      <dgm:t>
        <a:bodyPr/>
        <a:lstStyle/>
        <a:p>
          <a:r>
            <a:rPr lang="en-US" sz="3200" b="1" i="0" dirty="0">
              <a:solidFill>
                <a:schemeClr val="bg2">
                  <a:lumMod val="25000"/>
                </a:schemeClr>
              </a:solidFill>
              <a:latin typeface="+mj-lt"/>
            </a:rPr>
            <a:t>Promote Myanmar Culture-Traditional Sticky Rice Making Competition - 2019</a:t>
          </a:r>
          <a:endParaRPr lang="en-US" sz="3200" i="0" dirty="0">
            <a:latin typeface="+mj-lt"/>
          </a:endParaRPr>
        </a:p>
      </dgm:t>
    </dgm:pt>
    <dgm:pt modelId="{2CA76EE4-BEBE-4095-8EB2-5D3BE5C619B2}" type="parTrans" cxnId="{CD3FEBB9-13B0-4313-B52B-261F378D7192}">
      <dgm:prSet/>
      <dgm:spPr/>
      <dgm:t>
        <a:bodyPr/>
        <a:lstStyle/>
        <a:p>
          <a:endParaRPr lang="en-US" sz="3600"/>
        </a:p>
      </dgm:t>
    </dgm:pt>
    <dgm:pt modelId="{A9AB7547-2356-462C-8C4E-00E566FC0C49}" type="sibTrans" cxnId="{CD3FEBB9-13B0-4313-B52B-261F378D7192}">
      <dgm:prSet/>
      <dgm:spPr/>
      <dgm:t>
        <a:bodyPr/>
        <a:lstStyle/>
        <a:p>
          <a:endParaRPr lang="en-US" sz="3600"/>
        </a:p>
      </dgm:t>
    </dgm:pt>
    <dgm:pt modelId="{C6EBABA6-30EA-46EE-BA44-316A45922017}" type="pres">
      <dgm:prSet presAssocID="{406D5EF7-AE8A-42BF-8516-A0568155C3AC}" presName="vert0" presStyleCnt="0">
        <dgm:presLayoutVars>
          <dgm:dir/>
          <dgm:animOne val="branch"/>
          <dgm:animLvl val="lvl"/>
        </dgm:presLayoutVars>
      </dgm:prSet>
      <dgm:spPr/>
      <dgm:t>
        <a:bodyPr/>
        <a:lstStyle/>
        <a:p>
          <a:endParaRPr lang="en-US"/>
        </a:p>
      </dgm:t>
    </dgm:pt>
    <dgm:pt modelId="{6B508897-8CDE-41D0-B36E-B2A96BA62BC3}" type="pres">
      <dgm:prSet presAssocID="{17192AD0-9E35-4B3C-88C5-983C74D6585A}" presName="thickLine" presStyleLbl="alignNode1" presStyleIdx="0" presStyleCnt="1"/>
      <dgm:spPr/>
    </dgm:pt>
    <dgm:pt modelId="{57F2051D-509F-4649-9D27-924C895092F2}" type="pres">
      <dgm:prSet presAssocID="{17192AD0-9E35-4B3C-88C5-983C74D6585A}" presName="horz1" presStyleCnt="0"/>
      <dgm:spPr/>
    </dgm:pt>
    <dgm:pt modelId="{8B6E1B3F-4D54-441F-ABB4-A4827DA7B102}" type="pres">
      <dgm:prSet presAssocID="{17192AD0-9E35-4B3C-88C5-983C74D6585A}" presName="tx1" presStyleLbl="revTx" presStyleIdx="0" presStyleCnt="1" custScaleX="100000"/>
      <dgm:spPr/>
      <dgm:t>
        <a:bodyPr/>
        <a:lstStyle/>
        <a:p>
          <a:endParaRPr lang="en-US"/>
        </a:p>
      </dgm:t>
    </dgm:pt>
    <dgm:pt modelId="{C9A7584A-0538-4B69-A252-02D27A72A583}" type="pres">
      <dgm:prSet presAssocID="{17192AD0-9E35-4B3C-88C5-983C74D6585A}" presName="vert1" presStyleCnt="0"/>
      <dgm:spPr/>
    </dgm:pt>
  </dgm:ptLst>
  <dgm:cxnLst>
    <dgm:cxn modelId="{CD3FEBB9-13B0-4313-B52B-261F378D7192}" srcId="{406D5EF7-AE8A-42BF-8516-A0568155C3AC}" destId="{17192AD0-9E35-4B3C-88C5-983C74D6585A}" srcOrd="0" destOrd="0" parTransId="{2CA76EE4-BEBE-4095-8EB2-5D3BE5C619B2}" sibTransId="{A9AB7547-2356-462C-8C4E-00E566FC0C49}"/>
    <dgm:cxn modelId="{49DECC23-A287-4978-9DD9-6D4D82D6A053}" type="presOf" srcId="{17192AD0-9E35-4B3C-88C5-983C74D6585A}" destId="{8B6E1B3F-4D54-441F-ABB4-A4827DA7B102}" srcOrd="0" destOrd="0" presId="urn:microsoft.com/office/officeart/2008/layout/LinedList"/>
    <dgm:cxn modelId="{9A3EF370-606E-411C-8698-D444744E5C79}" type="presOf" srcId="{406D5EF7-AE8A-42BF-8516-A0568155C3AC}" destId="{C6EBABA6-30EA-46EE-BA44-316A45922017}" srcOrd="0" destOrd="0" presId="urn:microsoft.com/office/officeart/2008/layout/LinedList"/>
    <dgm:cxn modelId="{571BB3BB-5BC2-4C9B-B7A4-35DCD14FA1B6}" type="presParOf" srcId="{C6EBABA6-30EA-46EE-BA44-316A45922017}" destId="{6B508897-8CDE-41D0-B36E-B2A96BA62BC3}" srcOrd="0" destOrd="0" presId="urn:microsoft.com/office/officeart/2008/layout/LinedList"/>
    <dgm:cxn modelId="{12605222-FB90-4FD2-9A3F-8B0C67AB60CE}" type="presParOf" srcId="{C6EBABA6-30EA-46EE-BA44-316A45922017}" destId="{57F2051D-509F-4649-9D27-924C895092F2}" srcOrd="1" destOrd="0" presId="urn:microsoft.com/office/officeart/2008/layout/LinedList"/>
    <dgm:cxn modelId="{5C1275FD-0DB0-46BE-BD7B-B2A51D0E8F00}" type="presParOf" srcId="{57F2051D-509F-4649-9D27-924C895092F2}" destId="{8B6E1B3F-4D54-441F-ABB4-A4827DA7B102}" srcOrd="0" destOrd="0" presId="urn:microsoft.com/office/officeart/2008/layout/LinedList"/>
    <dgm:cxn modelId="{42E0E736-D6BA-44AE-97F7-2D6BB2BE4436}" type="presParOf" srcId="{57F2051D-509F-4649-9D27-924C895092F2}" destId="{C9A7584A-0538-4B69-A252-02D27A72A58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06D5EF7-AE8A-42BF-8516-A0568155C3AC}" type="doc">
      <dgm:prSet loTypeId="urn:microsoft.com/office/officeart/2008/layout/LinedList" loCatId="list" qsTypeId="urn:microsoft.com/office/officeart/2005/8/quickstyle/simple4" qsCatId="simple" csTypeId="urn:microsoft.com/office/officeart/2005/8/colors/accent2_4" csCatId="accent2" phldr="1"/>
      <dgm:spPr/>
      <dgm:t>
        <a:bodyPr/>
        <a:lstStyle/>
        <a:p>
          <a:endParaRPr lang="en-US"/>
        </a:p>
      </dgm:t>
    </dgm:pt>
    <dgm:pt modelId="{17192AD0-9E35-4B3C-88C5-983C74D6585A}">
      <dgm:prSet custT="1"/>
      <dgm:spPr/>
      <dgm:t>
        <a:bodyPr/>
        <a:lstStyle/>
        <a:p>
          <a:r>
            <a:rPr lang="en-US" sz="3200" dirty="0"/>
            <a:t>Promote Myanmar Water Festival (Thingyan Festival)</a:t>
          </a:r>
        </a:p>
      </dgm:t>
    </dgm:pt>
    <dgm:pt modelId="{2CA76EE4-BEBE-4095-8EB2-5D3BE5C619B2}" type="parTrans" cxnId="{CD3FEBB9-13B0-4313-B52B-261F378D7192}">
      <dgm:prSet/>
      <dgm:spPr/>
      <dgm:t>
        <a:bodyPr/>
        <a:lstStyle/>
        <a:p>
          <a:endParaRPr lang="en-US" sz="3200"/>
        </a:p>
      </dgm:t>
    </dgm:pt>
    <dgm:pt modelId="{A9AB7547-2356-462C-8C4E-00E566FC0C49}" type="sibTrans" cxnId="{CD3FEBB9-13B0-4313-B52B-261F378D7192}">
      <dgm:prSet/>
      <dgm:spPr/>
      <dgm:t>
        <a:bodyPr/>
        <a:lstStyle/>
        <a:p>
          <a:endParaRPr lang="en-US" sz="3200"/>
        </a:p>
      </dgm:t>
    </dgm:pt>
    <dgm:pt modelId="{C6EBABA6-30EA-46EE-BA44-316A45922017}" type="pres">
      <dgm:prSet presAssocID="{406D5EF7-AE8A-42BF-8516-A0568155C3AC}" presName="vert0" presStyleCnt="0">
        <dgm:presLayoutVars>
          <dgm:dir/>
          <dgm:animOne val="branch"/>
          <dgm:animLvl val="lvl"/>
        </dgm:presLayoutVars>
      </dgm:prSet>
      <dgm:spPr/>
      <dgm:t>
        <a:bodyPr/>
        <a:lstStyle/>
        <a:p>
          <a:endParaRPr lang="en-US"/>
        </a:p>
      </dgm:t>
    </dgm:pt>
    <dgm:pt modelId="{6B508897-8CDE-41D0-B36E-B2A96BA62BC3}" type="pres">
      <dgm:prSet presAssocID="{17192AD0-9E35-4B3C-88C5-983C74D6585A}" presName="thickLine" presStyleLbl="alignNode1" presStyleIdx="0" presStyleCnt="1"/>
      <dgm:spPr/>
    </dgm:pt>
    <dgm:pt modelId="{57F2051D-509F-4649-9D27-924C895092F2}" type="pres">
      <dgm:prSet presAssocID="{17192AD0-9E35-4B3C-88C5-983C74D6585A}" presName="horz1" presStyleCnt="0"/>
      <dgm:spPr/>
    </dgm:pt>
    <dgm:pt modelId="{8B6E1B3F-4D54-441F-ABB4-A4827DA7B102}" type="pres">
      <dgm:prSet presAssocID="{17192AD0-9E35-4B3C-88C5-983C74D6585A}" presName="tx1" presStyleLbl="revTx" presStyleIdx="0" presStyleCnt="1" custScaleX="98641"/>
      <dgm:spPr/>
      <dgm:t>
        <a:bodyPr/>
        <a:lstStyle/>
        <a:p>
          <a:endParaRPr lang="en-US"/>
        </a:p>
      </dgm:t>
    </dgm:pt>
    <dgm:pt modelId="{C9A7584A-0538-4B69-A252-02D27A72A583}" type="pres">
      <dgm:prSet presAssocID="{17192AD0-9E35-4B3C-88C5-983C74D6585A}" presName="vert1" presStyleCnt="0"/>
      <dgm:spPr/>
    </dgm:pt>
  </dgm:ptLst>
  <dgm:cxnLst>
    <dgm:cxn modelId="{CD3FEBB9-13B0-4313-B52B-261F378D7192}" srcId="{406D5EF7-AE8A-42BF-8516-A0568155C3AC}" destId="{17192AD0-9E35-4B3C-88C5-983C74D6585A}" srcOrd="0" destOrd="0" parTransId="{2CA76EE4-BEBE-4095-8EB2-5D3BE5C619B2}" sibTransId="{A9AB7547-2356-462C-8C4E-00E566FC0C49}"/>
    <dgm:cxn modelId="{49DECC23-A287-4978-9DD9-6D4D82D6A053}" type="presOf" srcId="{17192AD0-9E35-4B3C-88C5-983C74D6585A}" destId="{8B6E1B3F-4D54-441F-ABB4-A4827DA7B102}" srcOrd="0" destOrd="0" presId="urn:microsoft.com/office/officeart/2008/layout/LinedList"/>
    <dgm:cxn modelId="{9A3EF370-606E-411C-8698-D444744E5C79}" type="presOf" srcId="{406D5EF7-AE8A-42BF-8516-A0568155C3AC}" destId="{C6EBABA6-30EA-46EE-BA44-316A45922017}" srcOrd="0" destOrd="0" presId="urn:microsoft.com/office/officeart/2008/layout/LinedList"/>
    <dgm:cxn modelId="{571BB3BB-5BC2-4C9B-B7A4-35DCD14FA1B6}" type="presParOf" srcId="{C6EBABA6-30EA-46EE-BA44-316A45922017}" destId="{6B508897-8CDE-41D0-B36E-B2A96BA62BC3}" srcOrd="0" destOrd="0" presId="urn:microsoft.com/office/officeart/2008/layout/LinedList"/>
    <dgm:cxn modelId="{12605222-FB90-4FD2-9A3F-8B0C67AB60CE}" type="presParOf" srcId="{C6EBABA6-30EA-46EE-BA44-316A45922017}" destId="{57F2051D-509F-4649-9D27-924C895092F2}" srcOrd="1" destOrd="0" presId="urn:microsoft.com/office/officeart/2008/layout/LinedList"/>
    <dgm:cxn modelId="{5C1275FD-0DB0-46BE-BD7B-B2A51D0E8F00}" type="presParOf" srcId="{57F2051D-509F-4649-9D27-924C895092F2}" destId="{8B6E1B3F-4D54-441F-ABB4-A4827DA7B102}" srcOrd="0" destOrd="0" presId="urn:microsoft.com/office/officeart/2008/layout/LinedList"/>
    <dgm:cxn modelId="{42E0E736-D6BA-44AE-97F7-2D6BB2BE4436}" type="presParOf" srcId="{57F2051D-509F-4649-9D27-924C895092F2}" destId="{C9A7584A-0538-4B69-A252-02D27A72A58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06D5EF7-AE8A-42BF-8516-A0568155C3AC}" type="doc">
      <dgm:prSet loTypeId="urn:microsoft.com/office/officeart/2008/layout/LinedList" loCatId="list" qsTypeId="urn:microsoft.com/office/officeart/2005/8/quickstyle/simple4" qsCatId="simple" csTypeId="urn:microsoft.com/office/officeart/2005/8/colors/accent2_4" csCatId="accent2" phldr="1"/>
      <dgm:spPr/>
      <dgm:t>
        <a:bodyPr/>
        <a:lstStyle/>
        <a:p>
          <a:endParaRPr lang="en-US"/>
        </a:p>
      </dgm:t>
    </dgm:pt>
    <dgm:pt modelId="{17192AD0-9E35-4B3C-88C5-983C74D6585A}">
      <dgm:prSet custT="1"/>
      <dgm:spPr/>
      <dgm:t>
        <a:bodyPr/>
        <a:lstStyle/>
        <a:p>
          <a:r>
            <a:rPr lang="en-US" sz="2400" dirty="0" err="1"/>
            <a:t>Tha</a:t>
          </a:r>
          <a:r>
            <a:rPr lang="en-US" sz="2400" dirty="0"/>
            <a:t>-</a:t>
          </a:r>
          <a:r>
            <a:rPr lang="en-US" sz="2400" dirty="0" err="1"/>
            <a:t>nat</a:t>
          </a:r>
          <a:r>
            <a:rPr lang="en-US" sz="2400" dirty="0"/>
            <a:t>-kha Station, and music played by Myanmar musician with Myanmar musical instrument, “harp” in the lobby lounge </a:t>
          </a:r>
        </a:p>
      </dgm:t>
    </dgm:pt>
    <dgm:pt modelId="{2CA76EE4-BEBE-4095-8EB2-5D3BE5C619B2}" type="parTrans" cxnId="{CD3FEBB9-13B0-4313-B52B-261F378D7192}">
      <dgm:prSet/>
      <dgm:spPr/>
      <dgm:t>
        <a:bodyPr/>
        <a:lstStyle/>
        <a:p>
          <a:endParaRPr lang="en-US" sz="3200"/>
        </a:p>
      </dgm:t>
    </dgm:pt>
    <dgm:pt modelId="{A9AB7547-2356-462C-8C4E-00E566FC0C49}" type="sibTrans" cxnId="{CD3FEBB9-13B0-4313-B52B-261F378D7192}">
      <dgm:prSet/>
      <dgm:spPr/>
      <dgm:t>
        <a:bodyPr/>
        <a:lstStyle/>
        <a:p>
          <a:endParaRPr lang="en-US" sz="3200"/>
        </a:p>
      </dgm:t>
    </dgm:pt>
    <dgm:pt modelId="{C6EBABA6-30EA-46EE-BA44-316A45922017}" type="pres">
      <dgm:prSet presAssocID="{406D5EF7-AE8A-42BF-8516-A0568155C3AC}" presName="vert0" presStyleCnt="0">
        <dgm:presLayoutVars>
          <dgm:dir/>
          <dgm:animOne val="branch"/>
          <dgm:animLvl val="lvl"/>
        </dgm:presLayoutVars>
      </dgm:prSet>
      <dgm:spPr/>
      <dgm:t>
        <a:bodyPr/>
        <a:lstStyle/>
        <a:p>
          <a:endParaRPr lang="en-US"/>
        </a:p>
      </dgm:t>
    </dgm:pt>
    <dgm:pt modelId="{6B508897-8CDE-41D0-B36E-B2A96BA62BC3}" type="pres">
      <dgm:prSet presAssocID="{17192AD0-9E35-4B3C-88C5-983C74D6585A}" presName="thickLine" presStyleLbl="alignNode1" presStyleIdx="0" presStyleCnt="1"/>
      <dgm:spPr/>
    </dgm:pt>
    <dgm:pt modelId="{57F2051D-509F-4649-9D27-924C895092F2}" type="pres">
      <dgm:prSet presAssocID="{17192AD0-9E35-4B3C-88C5-983C74D6585A}" presName="horz1" presStyleCnt="0"/>
      <dgm:spPr/>
    </dgm:pt>
    <dgm:pt modelId="{8B6E1B3F-4D54-441F-ABB4-A4827DA7B102}" type="pres">
      <dgm:prSet presAssocID="{17192AD0-9E35-4B3C-88C5-983C74D6585A}" presName="tx1" presStyleLbl="revTx" presStyleIdx="0" presStyleCnt="1" custScaleX="100000"/>
      <dgm:spPr/>
      <dgm:t>
        <a:bodyPr/>
        <a:lstStyle/>
        <a:p>
          <a:endParaRPr lang="en-US"/>
        </a:p>
      </dgm:t>
    </dgm:pt>
    <dgm:pt modelId="{C9A7584A-0538-4B69-A252-02D27A72A583}" type="pres">
      <dgm:prSet presAssocID="{17192AD0-9E35-4B3C-88C5-983C74D6585A}" presName="vert1" presStyleCnt="0"/>
      <dgm:spPr/>
    </dgm:pt>
  </dgm:ptLst>
  <dgm:cxnLst>
    <dgm:cxn modelId="{CD3FEBB9-13B0-4313-B52B-261F378D7192}" srcId="{406D5EF7-AE8A-42BF-8516-A0568155C3AC}" destId="{17192AD0-9E35-4B3C-88C5-983C74D6585A}" srcOrd="0" destOrd="0" parTransId="{2CA76EE4-BEBE-4095-8EB2-5D3BE5C619B2}" sibTransId="{A9AB7547-2356-462C-8C4E-00E566FC0C49}"/>
    <dgm:cxn modelId="{49DECC23-A287-4978-9DD9-6D4D82D6A053}" type="presOf" srcId="{17192AD0-9E35-4B3C-88C5-983C74D6585A}" destId="{8B6E1B3F-4D54-441F-ABB4-A4827DA7B102}" srcOrd="0" destOrd="0" presId="urn:microsoft.com/office/officeart/2008/layout/LinedList"/>
    <dgm:cxn modelId="{9A3EF370-606E-411C-8698-D444744E5C79}" type="presOf" srcId="{406D5EF7-AE8A-42BF-8516-A0568155C3AC}" destId="{C6EBABA6-30EA-46EE-BA44-316A45922017}" srcOrd="0" destOrd="0" presId="urn:microsoft.com/office/officeart/2008/layout/LinedList"/>
    <dgm:cxn modelId="{571BB3BB-5BC2-4C9B-B7A4-35DCD14FA1B6}" type="presParOf" srcId="{C6EBABA6-30EA-46EE-BA44-316A45922017}" destId="{6B508897-8CDE-41D0-B36E-B2A96BA62BC3}" srcOrd="0" destOrd="0" presId="urn:microsoft.com/office/officeart/2008/layout/LinedList"/>
    <dgm:cxn modelId="{12605222-FB90-4FD2-9A3F-8B0C67AB60CE}" type="presParOf" srcId="{C6EBABA6-30EA-46EE-BA44-316A45922017}" destId="{57F2051D-509F-4649-9D27-924C895092F2}" srcOrd="1" destOrd="0" presId="urn:microsoft.com/office/officeart/2008/layout/LinedList"/>
    <dgm:cxn modelId="{5C1275FD-0DB0-46BE-BD7B-B2A51D0E8F00}" type="presParOf" srcId="{57F2051D-509F-4649-9D27-924C895092F2}" destId="{8B6E1B3F-4D54-441F-ABB4-A4827DA7B102}" srcOrd="0" destOrd="0" presId="urn:microsoft.com/office/officeart/2008/layout/LinedList"/>
    <dgm:cxn modelId="{42E0E736-D6BA-44AE-97F7-2D6BB2BE4436}" type="presParOf" srcId="{57F2051D-509F-4649-9D27-924C895092F2}" destId="{C9A7584A-0538-4B69-A252-02D27A72A58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0C0108-965B-4281-9696-35DE710D3E4A}" type="doc">
      <dgm:prSet loTypeId="urn:microsoft.com/office/officeart/2008/layout/LinedList" loCatId="list" qsTypeId="urn:microsoft.com/office/officeart/2005/8/quickstyle/simple1" qsCatId="simple" csTypeId="urn:microsoft.com/office/officeart/2005/8/colors/accent2_4" csCatId="accent2"/>
      <dgm:spPr/>
      <dgm:t>
        <a:bodyPr/>
        <a:lstStyle/>
        <a:p>
          <a:endParaRPr lang="en-US"/>
        </a:p>
      </dgm:t>
    </dgm:pt>
    <dgm:pt modelId="{E81A274F-1A5D-4C1C-A531-9D3793C8CFBA}">
      <dgm:prSet custT="1"/>
      <dgm:spPr/>
      <dgm:t>
        <a:bodyPr/>
        <a:lstStyle/>
        <a:p>
          <a:r>
            <a:rPr lang="en-US" sz="3300"/>
            <a:t>Waso Robe Donation </a:t>
          </a:r>
        </a:p>
      </dgm:t>
    </dgm:pt>
    <dgm:pt modelId="{3B0C0A85-29CD-4A5E-9411-4B5EF91E490F}" type="parTrans" cxnId="{CCCD193B-DD35-4471-84DE-3BEEBEC8D021}">
      <dgm:prSet/>
      <dgm:spPr/>
      <dgm:t>
        <a:bodyPr/>
        <a:lstStyle/>
        <a:p>
          <a:endParaRPr lang="en-US" sz="3300"/>
        </a:p>
      </dgm:t>
    </dgm:pt>
    <dgm:pt modelId="{2FAB6132-169B-4DF3-A695-3A7D28D0D329}" type="sibTrans" cxnId="{CCCD193B-DD35-4471-84DE-3BEEBEC8D021}">
      <dgm:prSet/>
      <dgm:spPr/>
      <dgm:t>
        <a:bodyPr/>
        <a:lstStyle/>
        <a:p>
          <a:endParaRPr lang="en-US" sz="3300"/>
        </a:p>
      </dgm:t>
    </dgm:pt>
    <dgm:pt modelId="{6DA9D121-53B9-49B8-AFA7-FB6084C6C243}" type="pres">
      <dgm:prSet presAssocID="{AB0C0108-965B-4281-9696-35DE710D3E4A}" presName="vert0" presStyleCnt="0">
        <dgm:presLayoutVars>
          <dgm:dir/>
          <dgm:animOne val="branch"/>
          <dgm:animLvl val="lvl"/>
        </dgm:presLayoutVars>
      </dgm:prSet>
      <dgm:spPr/>
      <dgm:t>
        <a:bodyPr/>
        <a:lstStyle/>
        <a:p>
          <a:endParaRPr lang="en-US"/>
        </a:p>
      </dgm:t>
    </dgm:pt>
    <dgm:pt modelId="{73660089-7D18-4398-8671-F488331626A2}" type="pres">
      <dgm:prSet presAssocID="{E81A274F-1A5D-4C1C-A531-9D3793C8CFBA}" presName="thickLine" presStyleLbl="alignNode1" presStyleIdx="0" presStyleCnt="1"/>
      <dgm:spPr/>
    </dgm:pt>
    <dgm:pt modelId="{9EE40332-50DB-4CF3-BA7C-C4CD06D09445}" type="pres">
      <dgm:prSet presAssocID="{E81A274F-1A5D-4C1C-A531-9D3793C8CFBA}" presName="horz1" presStyleCnt="0"/>
      <dgm:spPr/>
    </dgm:pt>
    <dgm:pt modelId="{591094DC-631D-4170-B0B5-18AE9DC8EC0A}" type="pres">
      <dgm:prSet presAssocID="{E81A274F-1A5D-4C1C-A531-9D3793C8CFBA}" presName="tx1" presStyleLbl="revTx" presStyleIdx="0" presStyleCnt="1"/>
      <dgm:spPr/>
      <dgm:t>
        <a:bodyPr/>
        <a:lstStyle/>
        <a:p>
          <a:endParaRPr lang="en-US"/>
        </a:p>
      </dgm:t>
    </dgm:pt>
    <dgm:pt modelId="{AD5E0FA0-A743-4959-BBAE-0FB9B84FAC32}" type="pres">
      <dgm:prSet presAssocID="{E81A274F-1A5D-4C1C-A531-9D3793C8CFBA}" presName="vert1" presStyleCnt="0"/>
      <dgm:spPr/>
    </dgm:pt>
  </dgm:ptLst>
  <dgm:cxnLst>
    <dgm:cxn modelId="{ECC6ED4F-4A5D-4BAF-BBDA-82C9DC47A92E}" type="presOf" srcId="{AB0C0108-965B-4281-9696-35DE710D3E4A}" destId="{6DA9D121-53B9-49B8-AFA7-FB6084C6C243}" srcOrd="0" destOrd="0" presId="urn:microsoft.com/office/officeart/2008/layout/LinedList"/>
    <dgm:cxn modelId="{8401A633-648D-448C-87B6-CC3291B0E45E}" type="presOf" srcId="{E81A274F-1A5D-4C1C-A531-9D3793C8CFBA}" destId="{591094DC-631D-4170-B0B5-18AE9DC8EC0A}" srcOrd="0" destOrd="0" presId="urn:microsoft.com/office/officeart/2008/layout/LinedList"/>
    <dgm:cxn modelId="{CCCD193B-DD35-4471-84DE-3BEEBEC8D021}" srcId="{AB0C0108-965B-4281-9696-35DE710D3E4A}" destId="{E81A274F-1A5D-4C1C-A531-9D3793C8CFBA}" srcOrd="0" destOrd="0" parTransId="{3B0C0A85-29CD-4A5E-9411-4B5EF91E490F}" sibTransId="{2FAB6132-169B-4DF3-A695-3A7D28D0D329}"/>
    <dgm:cxn modelId="{D8439730-AD5D-4A9B-98E7-531EB5AA3864}" type="presParOf" srcId="{6DA9D121-53B9-49B8-AFA7-FB6084C6C243}" destId="{73660089-7D18-4398-8671-F488331626A2}" srcOrd="0" destOrd="0" presId="urn:microsoft.com/office/officeart/2008/layout/LinedList"/>
    <dgm:cxn modelId="{4673E174-2524-48D5-AAD8-E86E75D45936}" type="presParOf" srcId="{6DA9D121-53B9-49B8-AFA7-FB6084C6C243}" destId="{9EE40332-50DB-4CF3-BA7C-C4CD06D09445}" srcOrd="1" destOrd="0" presId="urn:microsoft.com/office/officeart/2008/layout/LinedList"/>
    <dgm:cxn modelId="{D54F4774-74AD-4CFF-9F93-FEEB4F102926}" type="presParOf" srcId="{9EE40332-50DB-4CF3-BA7C-C4CD06D09445}" destId="{591094DC-631D-4170-B0B5-18AE9DC8EC0A}" srcOrd="0" destOrd="0" presId="urn:microsoft.com/office/officeart/2008/layout/LinedList"/>
    <dgm:cxn modelId="{44066F2F-9DBF-43DD-94D7-185F31B1F386}" type="presParOf" srcId="{9EE40332-50DB-4CF3-BA7C-C4CD06D09445}" destId="{AD5E0FA0-A743-4959-BBAE-0FB9B84FAC3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31327E-A036-4071-BFBA-3D4BBD83B392}" type="doc">
      <dgm:prSet loTypeId="urn:microsoft.com/office/officeart/2008/layout/LinedList" loCatId="list" qsTypeId="urn:microsoft.com/office/officeart/2005/8/quickstyle/simple1" qsCatId="simple" csTypeId="urn:microsoft.com/office/officeart/2005/8/colors/accent2_4" csCatId="accent2" phldr="1"/>
      <dgm:spPr/>
      <dgm:t>
        <a:bodyPr/>
        <a:lstStyle/>
        <a:p>
          <a:endParaRPr lang="en-US"/>
        </a:p>
      </dgm:t>
    </dgm:pt>
    <dgm:pt modelId="{455E4D9B-A6BF-4BDA-A0F2-9CD475E3CEE2}">
      <dgm:prSet custT="1"/>
      <dgm:spPr/>
      <dgm:t>
        <a:bodyPr/>
        <a:lstStyle/>
        <a:p>
          <a:r>
            <a:rPr lang="en-US" sz="3300"/>
            <a:t>Kahtain Robe Donation </a:t>
          </a:r>
          <a:endParaRPr lang="en-US" sz="3300" dirty="0"/>
        </a:p>
      </dgm:t>
    </dgm:pt>
    <dgm:pt modelId="{5D0C559B-682A-4FFF-B5E2-618CF3ED0C46}" type="parTrans" cxnId="{535A928A-8BFC-462C-AF55-8BA363F3EC18}">
      <dgm:prSet/>
      <dgm:spPr/>
      <dgm:t>
        <a:bodyPr/>
        <a:lstStyle/>
        <a:p>
          <a:endParaRPr lang="en-US"/>
        </a:p>
      </dgm:t>
    </dgm:pt>
    <dgm:pt modelId="{60D50FF9-D89D-4375-BB2B-3BFB39065D0B}" type="sibTrans" cxnId="{535A928A-8BFC-462C-AF55-8BA363F3EC18}">
      <dgm:prSet/>
      <dgm:spPr/>
      <dgm:t>
        <a:bodyPr/>
        <a:lstStyle/>
        <a:p>
          <a:endParaRPr lang="en-US"/>
        </a:p>
      </dgm:t>
    </dgm:pt>
    <dgm:pt modelId="{4708BA6E-E8D3-490A-89E1-4B9B91B2091F}" type="pres">
      <dgm:prSet presAssocID="{9B31327E-A036-4071-BFBA-3D4BBD83B392}" presName="vert0" presStyleCnt="0">
        <dgm:presLayoutVars>
          <dgm:dir/>
          <dgm:animOne val="branch"/>
          <dgm:animLvl val="lvl"/>
        </dgm:presLayoutVars>
      </dgm:prSet>
      <dgm:spPr/>
      <dgm:t>
        <a:bodyPr/>
        <a:lstStyle/>
        <a:p>
          <a:endParaRPr lang="en-US"/>
        </a:p>
      </dgm:t>
    </dgm:pt>
    <dgm:pt modelId="{2A68AE6C-BFB0-4257-92BD-0EC9E6D4ED8C}" type="pres">
      <dgm:prSet presAssocID="{455E4D9B-A6BF-4BDA-A0F2-9CD475E3CEE2}" presName="thickLine" presStyleLbl="alignNode1" presStyleIdx="0" presStyleCnt="1"/>
      <dgm:spPr/>
    </dgm:pt>
    <dgm:pt modelId="{3C7CC5A2-62B3-4A75-B442-6417A6FD01FB}" type="pres">
      <dgm:prSet presAssocID="{455E4D9B-A6BF-4BDA-A0F2-9CD475E3CEE2}" presName="horz1" presStyleCnt="0"/>
      <dgm:spPr/>
    </dgm:pt>
    <dgm:pt modelId="{74B77F63-40AD-4008-B565-E88FC90B0FD7}" type="pres">
      <dgm:prSet presAssocID="{455E4D9B-A6BF-4BDA-A0F2-9CD475E3CEE2}" presName="tx1" presStyleLbl="revTx" presStyleIdx="0" presStyleCnt="1" custScaleY="100098"/>
      <dgm:spPr/>
      <dgm:t>
        <a:bodyPr/>
        <a:lstStyle/>
        <a:p>
          <a:endParaRPr lang="en-US"/>
        </a:p>
      </dgm:t>
    </dgm:pt>
    <dgm:pt modelId="{41A5BF0F-2D7E-4666-B112-4FE0350CF538}" type="pres">
      <dgm:prSet presAssocID="{455E4D9B-A6BF-4BDA-A0F2-9CD475E3CEE2}" presName="vert1" presStyleCnt="0"/>
      <dgm:spPr/>
    </dgm:pt>
  </dgm:ptLst>
  <dgm:cxnLst>
    <dgm:cxn modelId="{B4531802-99FF-47D2-8D52-F2B3A0C6396D}" type="presOf" srcId="{455E4D9B-A6BF-4BDA-A0F2-9CD475E3CEE2}" destId="{74B77F63-40AD-4008-B565-E88FC90B0FD7}" srcOrd="0" destOrd="0" presId="urn:microsoft.com/office/officeart/2008/layout/LinedList"/>
    <dgm:cxn modelId="{6AC4CFEE-B180-45E7-980D-045C9FEB63F9}" type="presOf" srcId="{9B31327E-A036-4071-BFBA-3D4BBD83B392}" destId="{4708BA6E-E8D3-490A-89E1-4B9B91B2091F}" srcOrd="0" destOrd="0" presId="urn:microsoft.com/office/officeart/2008/layout/LinedList"/>
    <dgm:cxn modelId="{535A928A-8BFC-462C-AF55-8BA363F3EC18}" srcId="{9B31327E-A036-4071-BFBA-3D4BBD83B392}" destId="{455E4D9B-A6BF-4BDA-A0F2-9CD475E3CEE2}" srcOrd="0" destOrd="0" parTransId="{5D0C559B-682A-4FFF-B5E2-618CF3ED0C46}" sibTransId="{60D50FF9-D89D-4375-BB2B-3BFB39065D0B}"/>
    <dgm:cxn modelId="{7DE9018A-0685-4A8D-90A4-293741783F3B}" type="presParOf" srcId="{4708BA6E-E8D3-490A-89E1-4B9B91B2091F}" destId="{2A68AE6C-BFB0-4257-92BD-0EC9E6D4ED8C}" srcOrd="0" destOrd="0" presId="urn:microsoft.com/office/officeart/2008/layout/LinedList"/>
    <dgm:cxn modelId="{0D53BDC6-157C-4892-AEB0-7185693CE7D1}" type="presParOf" srcId="{4708BA6E-E8D3-490A-89E1-4B9B91B2091F}" destId="{3C7CC5A2-62B3-4A75-B442-6417A6FD01FB}" srcOrd="1" destOrd="0" presId="urn:microsoft.com/office/officeart/2008/layout/LinedList"/>
    <dgm:cxn modelId="{BD63142D-E938-4BF1-9381-B9725E5065AE}" type="presParOf" srcId="{3C7CC5A2-62B3-4A75-B442-6417A6FD01FB}" destId="{74B77F63-40AD-4008-B565-E88FC90B0FD7}" srcOrd="0" destOrd="0" presId="urn:microsoft.com/office/officeart/2008/layout/LinedList"/>
    <dgm:cxn modelId="{B26A85A0-C06C-4928-9130-992F12074330}" type="presParOf" srcId="{3C7CC5A2-62B3-4A75-B442-6417A6FD01FB}" destId="{41A5BF0F-2D7E-4666-B112-4FE0350CF53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E69E7D-541E-4912-BE0E-F8144227DC35}" type="doc">
      <dgm:prSet loTypeId="urn:microsoft.com/office/officeart/2008/layout/LinedList" loCatId="list" qsTypeId="urn:microsoft.com/office/officeart/2005/8/quickstyle/simple1" qsCatId="simple" csTypeId="urn:microsoft.com/office/officeart/2005/8/colors/accent2_4" csCatId="accent2" phldr="1"/>
      <dgm:spPr/>
      <dgm:t>
        <a:bodyPr/>
        <a:lstStyle/>
        <a:p>
          <a:endParaRPr lang="en-US"/>
        </a:p>
      </dgm:t>
    </dgm:pt>
    <dgm:pt modelId="{8B320B09-919C-45CC-AE99-97E49246ED31}">
      <dgm:prSet custT="1"/>
      <dgm:spPr/>
      <dgm:t>
        <a:bodyPr/>
        <a:lstStyle/>
        <a:p>
          <a:r>
            <a:rPr lang="en-US" sz="3300" dirty="0"/>
            <a:t>Music For Myanmar (Charity Event) </a:t>
          </a:r>
        </a:p>
      </dgm:t>
    </dgm:pt>
    <dgm:pt modelId="{555AA23E-2A11-446F-9671-F756E16217B3}" type="parTrans" cxnId="{1ADE6622-215C-4336-9CD9-0368F6908DAA}">
      <dgm:prSet/>
      <dgm:spPr/>
      <dgm:t>
        <a:bodyPr/>
        <a:lstStyle/>
        <a:p>
          <a:endParaRPr lang="en-US" sz="3300"/>
        </a:p>
      </dgm:t>
    </dgm:pt>
    <dgm:pt modelId="{15689034-C46F-4504-90F3-EC1BB88761CA}" type="sibTrans" cxnId="{1ADE6622-215C-4336-9CD9-0368F6908DAA}">
      <dgm:prSet/>
      <dgm:spPr/>
      <dgm:t>
        <a:bodyPr/>
        <a:lstStyle/>
        <a:p>
          <a:endParaRPr lang="en-US" sz="3300"/>
        </a:p>
      </dgm:t>
    </dgm:pt>
    <dgm:pt modelId="{7BD97152-BFCC-4C2A-A17E-F5A8704E92D5}" type="pres">
      <dgm:prSet presAssocID="{1CE69E7D-541E-4912-BE0E-F8144227DC35}" presName="vert0" presStyleCnt="0">
        <dgm:presLayoutVars>
          <dgm:dir/>
          <dgm:animOne val="branch"/>
          <dgm:animLvl val="lvl"/>
        </dgm:presLayoutVars>
      </dgm:prSet>
      <dgm:spPr/>
      <dgm:t>
        <a:bodyPr/>
        <a:lstStyle/>
        <a:p>
          <a:endParaRPr lang="en-US"/>
        </a:p>
      </dgm:t>
    </dgm:pt>
    <dgm:pt modelId="{D5464721-2C0A-486F-9EB8-CF990A3BE673}" type="pres">
      <dgm:prSet presAssocID="{8B320B09-919C-45CC-AE99-97E49246ED31}" presName="thickLine" presStyleLbl="alignNode1" presStyleIdx="0" presStyleCnt="1"/>
      <dgm:spPr/>
    </dgm:pt>
    <dgm:pt modelId="{6DFBFBCC-A3F1-48B6-9416-490243186A0D}" type="pres">
      <dgm:prSet presAssocID="{8B320B09-919C-45CC-AE99-97E49246ED31}" presName="horz1" presStyleCnt="0"/>
      <dgm:spPr/>
    </dgm:pt>
    <dgm:pt modelId="{11D0A364-69D4-4D04-9126-F87A374328F1}" type="pres">
      <dgm:prSet presAssocID="{8B320B09-919C-45CC-AE99-97E49246ED31}" presName="tx1" presStyleLbl="revTx" presStyleIdx="0" presStyleCnt="1"/>
      <dgm:spPr/>
      <dgm:t>
        <a:bodyPr/>
        <a:lstStyle/>
        <a:p>
          <a:endParaRPr lang="en-US"/>
        </a:p>
      </dgm:t>
    </dgm:pt>
    <dgm:pt modelId="{5482A587-CBCD-42DF-9BC7-D16AB582C0E7}" type="pres">
      <dgm:prSet presAssocID="{8B320B09-919C-45CC-AE99-97E49246ED31}" presName="vert1" presStyleCnt="0"/>
      <dgm:spPr/>
    </dgm:pt>
  </dgm:ptLst>
  <dgm:cxnLst>
    <dgm:cxn modelId="{B1B2CCFF-1074-4CD8-8FE8-BE538BE47041}" type="presOf" srcId="{8B320B09-919C-45CC-AE99-97E49246ED31}" destId="{11D0A364-69D4-4D04-9126-F87A374328F1}" srcOrd="0" destOrd="0" presId="urn:microsoft.com/office/officeart/2008/layout/LinedList"/>
    <dgm:cxn modelId="{1ADE6622-215C-4336-9CD9-0368F6908DAA}" srcId="{1CE69E7D-541E-4912-BE0E-F8144227DC35}" destId="{8B320B09-919C-45CC-AE99-97E49246ED31}" srcOrd="0" destOrd="0" parTransId="{555AA23E-2A11-446F-9671-F756E16217B3}" sibTransId="{15689034-C46F-4504-90F3-EC1BB88761CA}"/>
    <dgm:cxn modelId="{93B0A945-AAA9-4370-9D1B-8FB883D396EC}" type="presOf" srcId="{1CE69E7D-541E-4912-BE0E-F8144227DC35}" destId="{7BD97152-BFCC-4C2A-A17E-F5A8704E92D5}" srcOrd="0" destOrd="0" presId="urn:microsoft.com/office/officeart/2008/layout/LinedList"/>
    <dgm:cxn modelId="{86B57C4E-963E-4C44-9EC1-E51DFB1F55BE}" type="presParOf" srcId="{7BD97152-BFCC-4C2A-A17E-F5A8704E92D5}" destId="{D5464721-2C0A-486F-9EB8-CF990A3BE673}" srcOrd="0" destOrd="0" presId="urn:microsoft.com/office/officeart/2008/layout/LinedList"/>
    <dgm:cxn modelId="{1DF14003-0BBB-4911-9451-53A6BFC58920}" type="presParOf" srcId="{7BD97152-BFCC-4C2A-A17E-F5A8704E92D5}" destId="{6DFBFBCC-A3F1-48B6-9416-490243186A0D}" srcOrd="1" destOrd="0" presId="urn:microsoft.com/office/officeart/2008/layout/LinedList"/>
    <dgm:cxn modelId="{CA3F7544-46B3-4F55-926F-F93AFAE91CC5}" type="presParOf" srcId="{6DFBFBCC-A3F1-48B6-9416-490243186A0D}" destId="{11D0A364-69D4-4D04-9126-F87A374328F1}" srcOrd="0" destOrd="0" presId="urn:microsoft.com/office/officeart/2008/layout/LinedList"/>
    <dgm:cxn modelId="{02A615A1-046F-4847-A86C-361B591645A4}" type="presParOf" srcId="{6DFBFBCC-A3F1-48B6-9416-490243186A0D}" destId="{5482A587-CBCD-42DF-9BC7-D16AB582C0E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74810EB-AA69-4FCB-AA1E-8A9C38DBF33A}" type="doc">
      <dgm:prSet loTypeId="urn:microsoft.com/office/officeart/2008/layout/LinedList" loCatId="list" qsTypeId="urn:microsoft.com/office/officeart/2005/8/quickstyle/simple1" qsCatId="simple" csTypeId="urn:microsoft.com/office/officeart/2005/8/colors/accent2_4" csCatId="accent2"/>
      <dgm:spPr/>
      <dgm:t>
        <a:bodyPr/>
        <a:lstStyle/>
        <a:p>
          <a:endParaRPr lang="en-US"/>
        </a:p>
      </dgm:t>
    </dgm:pt>
    <dgm:pt modelId="{4B6B43B1-18B3-4AA9-B9CD-7E6731CCFCF1}">
      <dgm:prSet custT="1"/>
      <dgm:spPr/>
      <dgm:t>
        <a:bodyPr/>
        <a:lstStyle/>
        <a:p>
          <a:r>
            <a:rPr lang="en-US" sz="3300" dirty="0"/>
            <a:t>Trees Planting  Activities </a:t>
          </a:r>
        </a:p>
      </dgm:t>
    </dgm:pt>
    <dgm:pt modelId="{AD2DF1D5-C5E7-4B03-AC8D-F1D6252D525C}" type="parTrans" cxnId="{A1405A79-2035-47EB-AF4A-AA7BA6B2545B}">
      <dgm:prSet/>
      <dgm:spPr/>
      <dgm:t>
        <a:bodyPr/>
        <a:lstStyle/>
        <a:p>
          <a:endParaRPr lang="en-US" sz="3300"/>
        </a:p>
      </dgm:t>
    </dgm:pt>
    <dgm:pt modelId="{0775E568-33B8-40F4-84D6-4289FAB1E8C0}" type="sibTrans" cxnId="{A1405A79-2035-47EB-AF4A-AA7BA6B2545B}">
      <dgm:prSet/>
      <dgm:spPr/>
      <dgm:t>
        <a:bodyPr/>
        <a:lstStyle/>
        <a:p>
          <a:endParaRPr lang="en-US" sz="3300"/>
        </a:p>
      </dgm:t>
    </dgm:pt>
    <dgm:pt modelId="{7D3E40E0-DD63-48CA-A488-1574E1668B1E}" type="pres">
      <dgm:prSet presAssocID="{074810EB-AA69-4FCB-AA1E-8A9C38DBF33A}" presName="vert0" presStyleCnt="0">
        <dgm:presLayoutVars>
          <dgm:dir/>
          <dgm:animOne val="branch"/>
          <dgm:animLvl val="lvl"/>
        </dgm:presLayoutVars>
      </dgm:prSet>
      <dgm:spPr/>
      <dgm:t>
        <a:bodyPr/>
        <a:lstStyle/>
        <a:p>
          <a:endParaRPr lang="en-US"/>
        </a:p>
      </dgm:t>
    </dgm:pt>
    <dgm:pt modelId="{BB1E364C-114B-488D-A664-27BF4C816558}" type="pres">
      <dgm:prSet presAssocID="{4B6B43B1-18B3-4AA9-B9CD-7E6731CCFCF1}" presName="thickLine" presStyleLbl="alignNode1" presStyleIdx="0" presStyleCnt="1"/>
      <dgm:spPr/>
    </dgm:pt>
    <dgm:pt modelId="{63B80277-5536-41E1-A116-DA0856B92E56}" type="pres">
      <dgm:prSet presAssocID="{4B6B43B1-18B3-4AA9-B9CD-7E6731CCFCF1}" presName="horz1" presStyleCnt="0"/>
      <dgm:spPr/>
    </dgm:pt>
    <dgm:pt modelId="{D34E41E3-0D4D-45BF-A538-2DF7853F54C9}" type="pres">
      <dgm:prSet presAssocID="{4B6B43B1-18B3-4AA9-B9CD-7E6731CCFCF1}" presName="tx1" presStyleLbl="revTx" presStyleIdx="0" presStyleCnt="1"/>
      <dgm:spPr/>
      <dgm:t>
        <a:bodyPr/>
        <a:lstStyle/>
        <a:p>
          <a:endParaRPr lang="en-US"/>
        </a:p>
      </dgm:t>
    </dgm:pt>
    <dgm:pt modelId="{C7692FBB-9087-4629-B546-C264082F1C55}" type="pres">
      <dgm:prSet presAssocID="{4B6B43B1-18B3-4AA9-B9CD-7E6731CCFCF1}" presName="vert1" presStyleCnt="0"/>
      <dgm:spPr/>
    </dgm:pt>
  </dgm:ptLst>
  <dgm:cxnLst>
    <dgm:cxn modelId="{A1405A79-2035-47EB-AF4A-AA7BA6B2545B}" srcId="{074810EB-AA69-4FCB-AA1E-8A9C38DBF33A}" destId="{4B6B43B1-18B3-4AA9-B9CD-7E6731CCFCF1}" srcOrd="0" destOrd="0" parTransId="{AD2DF1D5-C5E7-4B03-AC8D-F1D6252D525C}" sibTransId="{0775E568-33B8-40F4-84D6-4289FAB1E8C0}"/>
    <dgm:cxn modelId="{D47457A2-ABF0-4081-82F8-F084EADE8C3F}" type="presOf" srcId="{074810EB-AA69-4FCB-AA1E-8A9C38DBF33A}" destId="{7D3E40E0-DD63-48CA-A488-1574E1668B1E}" srcOrd="0" destOrd="0" presId="urn:microsoft.com/office/officeart/2008/layout/LinedList"/>
    <dgm:cxn modelId="{3C7A0D74-E809-4CFF-B1E8-99EAC7FD27FB}" type="presOf" srcId="{4B6B43B1-18B3-4AA9-B9CD-7E6731CCFCF1}" destId="{D34E41E3-0D4D-45BF-A538-2DF7853F54C9}" srcOrd="0" destOrd="0" presId="urn:microsoft.com/office/officeart/2008/layout/LinedList"/>
    <dgm:cxn modelId="{320BF782-AA71-40D4-BD90-7055C8F8FC67}" type="presParOf" srcId="{7D3E40E0-DD63-48CA-A488-1574E1668B1E}" destId="{BB1E364C-114B-488D-A664-27BF4C816558}" srcOrd="0" destOrd="0" presId="urn:microsoft.com/office/officeart/2008/layout/LinedList"/>
    <dgm:cxn modelId="{8DF7F816-7F17-45DA-97E5-0A50BD376EBD}" type="presParOf" srcId="{7D3E40E0-DD63-48CA-A488-1574E1668B1E}" destId="{63B80277-5536-41E1-A116-DA0856B92E56}" srcOrd="1" destOrd="0" presId="urn:microsoft.com/office/officeart/2008/layout/LinedList"/>
    <dgm:cxn modelId="{37D37096-3922-43DE-8C8B-27AB7D96B981}" type="presParOf" srcId="{63B80277-5536-41E1-A116-DA0856B92E56}" destId="{D34E41E3-0D4D-45BF-A538-2DF7853F54C9}" srcOrd="0" destOrd="0" presId="urn:microsoft.com/office/officeart/2008/layout/LinedList"/>
    <dgm:cxn modelId="{4FB92DBD-CA7E-44E2-A002-C441E075EBB4}" type="presParOf" srcId="{63B80277-5536-41E1-A116-DA0856B92E56}" destId="{C7692FBB-9087-4629-B546-C264082F1C5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54EA0C7-F33D-41CD-8607-DD84D068422B}" type="doc">
      <dgm:prSet loTypeId="urn:microsoft.com/office/officeart/2008/layout/LinedList" loCatId="list" qsTypeId="urn:microsoft.com/office/officeart/2005/8/quickstyle/simple1" qsCatId="simple" csTypeId="urn:microsoft.com/office/officeart/2005/8/colors/accent2_4" csCatId="accent2" phldr="1"/>
      <dgm:spPr/>
      <dgm:t>
        <a:bodyPr/>
        <a:lstStyle/>
        <a:p>
          <a:endParaRPr lang="en-US"/>
        </a:p>
      </dgm:t>
    </dgm:pt>
    <dgm:pt modelId="{D5982F42-09E1-4D9A-AD70-1825719D6131}">
      <dgm:prSet custT="1"/>
      <dgm:spPr/>
      <dgm:t>
        <a:bodyPr/>
        <a:lstStyle/>
        <a:p>
          <a:r>
            <a:rPr lang="en-US" sz="3300" dirty="0"/>
            <a:t>Community Cleaning Activity</a:t>
          </a:r>
        </a:p>
      </dgm:t>
    </dgm:pt>
    <dgm:pt modelId="{85C301ED-18E4-4438-8A27-D6B44F2D2E5D}" type="parTrans" cxnId="{030F141E-DED5-4EA2-8BB2-DEF07E8AAF02}">
      <dgm:prSet/>
      <dgm:spPr/>
      <dgm:t>
        <a:bodyPr/>
        <a:lstStyle/>
        <a:p>
          <a:endParaRPr lang="en-US" sz="3300"/>
        </a:p>
      </dgm:t>
    </dgm:pt>
    <dgm:pt modelId="{78033090-D419-47E7-9AD7-ECB9566270E3}" type="sibTrans" cxnId="{030F141E-DED5-4EA2-8BB2-DEF07E8AAF02}">
      <dgm:prSet/>
      <dgm:spPr/>
      <dgm:t>
        <a:bodyPr/>
        <a:lstStyle/>
        <a:p>
          <a:endParaRPr lang="en-US" sz="3300"/>
        </a:p>
      </dgm:t>
    </dgm:pt>
    <dgm:pt modelId="{2D92ABA7-E164-4237-A19A-DA40919B84D7}" type="pres">
      <dgm:prSet presAssocID="{654EA0C7-F33D-41CD-8607-DD84D068422B}" presName="vert0" presStyleCnt="0">
        <dgm:presLayoutVars>
          <dgm:dir/>
          <dgm:animOne val="branch"/>
          <dgm:animLvl val="lvl"/>
        </dgm:presLayoutVars>
      </dgm:prSet>
      <dgm:spPr/>
      <dgm:t>
        <a:bodyPr/>
        <a:lstStyle/>
        <a:p>
          <a:endParaRPr lang="en-US"/>
        </a:p>
      </dgm:t>
    </dgm:pt>
    <dgm:pt modelId="{E67D5029-DD31-4F3E-98CC-7A5BB0BDFBC1}" type="pres">
      <dgm:prSet presAssocID="{D5982F42-09E1-4D9A-AD70-1825719D6131}" presName="thickLine" presStyleLbl="alignNode1" presStyleIdx="0" presStyleCnt="1"/>
      <dgm:spPr/>
    </dgm:pt>
    <dgm:pt modelId="{547CE7A5-BBE1-439D-8824-C33649373411}" type="pres">
      <dgm:prSet presAssocID="{D5982F42-09E1-4D9A-AD70-1825719D6131}" presName="horz1" presStyleCnt="0"/>
      <dgm:spPr/>
    </dgm:pt>
    <dgm:pt modelId="{DD7C0BC2-6B38-4264-86B2-3BD6F5712651}" type="pres">
      <dgm:prSet presAssocID="{D5982F42-09E1-4D9A-AD70-1825719D6131}" presName="tx1" presStyleLbl="revTx" presStyleIdx="0" presStyleCnt="1"/>
      <dgm:spPr/>
      <dgm:t>
        <a:bodyPr/>
        <a:lstStyle/>
        <a:p>
          <a:endParaRPr lang="en-US"/>
        </a:p>
      </dgm:t>
    </dgm:pt>
    <dgm:pt modelId="{B5FE427B-31B5-47A9-BAED-44B83B999569}" type="pres">
      <dgm:prSet presAssocID="{D5982F42-09E1-4D9A-AD70-1825719D6131}" presName="vert1" presStyleCnt="0"/>
      <dgm:spPr/>
    </dgm:pt>
  </dgm:ptLst>
  <dgm:cxnLst>
    <dgm:cxn modelId="{030F141E-DED5-4EA2-8BB2-DEF07E8AAF02}" srcId="{654EA0C7-F33D-41CD-8607-DD84D068422B}" destId="{D5982F42-09E1-4D9A-AD70-1825719D6131}" srcOrd="0" destOrd="0" parTransId="{85C301ED-18E4-4438-8A27-D6B44F2D2E5D}" sibTransId="{78033090-D419-47E7-9AD7-ECB9566270E3}"/>
    <dgm:cxn modelId="{351C9674-BC29-4C7C-A144-836A6234AC41}" type="presOf" srcId="{654EA0C7-F33D-41CD-8607-DD84D068422B}" destId="{2D92ABA7-E164-4237-A19A-DA40919B84D7}" srcOrd="0" destOrd="0" presId="urn:microsoft.com/office/officeart/2008/layout/LinedList"/>
    <dgm:cxn modelId="{9470BAFF-7E1D-4200-8486-07044B3C8387}" type="presOf" srcId="{D5982F42-09E1-4D9A-AD70-1825719D6131}" destId="{DD7C0BC2-6B38-4264-86B2-3BD6F5712651}" srcOrd="0" destOrd="0" presId="urn:microsoft.com/office/officeart/2008/layout/LinedList"/>
    <dgm:cxn modelId="{96258173-4789-4013-84F6-3D01041479D8}" type="presParOf" srcId="{2D92ABA7-E164-4237-A19A-DA40919B84D7}" destId="{E67D5029-DD31-4F3E-98CC-7A5BB0BDFBC1}" srcOrd="0" destOrd="0" presId="urn:microsoft.com/office/officeart/2008/layout/LinedList"/>
    <dgm:cxn modelId="{287456B3-B419-43F3-BDF2-F6100D9EB92C}" type="presParOf" srcId="{2D92ABA7-E164-4237-A19A-DA40919B84D7}" destId="{547CE7A5-BBE1-439D-8824-C33649373411}" srcOrd="1" destOrd="0" presId="urn:microsoft.com/office/officeart/2008/layout/LinedList"/>
    <dgm:cxn modelId="{39FA6FF2-9E80-46AC-8E3A-43FA556F0B6D}" type="presParOf" srcId="{547CE7A5-BBE1-439D-8824-C33649373411}" destId="{DD7C0BC2-6B38-4264-86B2-3BD6F5712651}" srcOrd="0" destOrd="0" presId="urn:microsoft.com/office/officeart/2008/layout/LinedList"/>
    <dgm:cxn modelId="{AAF26484-C2EA-4C2B-AB43-1CA4F2285000}" type="presParOf" srcId="{547CE7A5-BBE1-439D-8824-C33649373411}" destId="{B5FE427B-31B5-47A9-BAED-44B83B99956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0E4A664-55C0-47A7-9BA7-28B00784765D}" type="doc">
      <dgm:prSet loTypeId="urn:microsoft.com/office/officeart/2008/layout/LinedList" loCatId="list" qsTypeId="urn:microsoft.com/office/officeart/2005/8/quickstyle/simple1" qsCatId="simple" csTypeId="urn:microsoft.com/office/officeart/2005/8/colors/accent2_4" csCatId="accent2"/>
      <dgm:spPr/>
      <dgm:t>
        <a:bodyPr/>
        <a:lstStyle/>
        <a:p>
          <a:endParaRPr lang="en-US"/>
        </a:p>
      </dgm:t>
    </dgm:pt>
    <dgm:pt modelId="{57F4E4FE-7E0E-4D21-BBC3-DD7CA85EA0A3}">
      <dgm:prSet custT="1"/>
      <dgm:spPr/>
      <dgm:t>
        <a:bodyPr/>
        <a:lstStyle/>
        <a:p>
          <a:r>
            <a:rPr lang="en-US" sz="3300" b="0" i="0" dirty="0">
              <a:latin typeface="+mj-lt"/>
            </a:rPr>
            <a:t>Chatrium Earth Hour</a:t>
          </a:r>
        </a:p>
      </dgm:t>
    </dgm:pt>
    <dgm:pt modelId="{7CD5B458-59A2-43EB-9771-6C842B26B424}" type="parTrans" cxnId="{C6DBFC2C-B805-41D0-96EB-B8516EF11914}">
      <dgm:prSet/>
      <dgm:spPr/>
      <dgm:t>
        <a:bodyPr/>
        <a:lstStyle/>
        <a:p>
          <a:endParaRPr lang="en-US" b="1"/>
        </a:p>
      </dgm:t>
    </dgm:pt>
    <dgm:pt modelId="{6865CBDE-971F-45AA-8E36-3F47503FFABF}" type="sibTrans" cxnId="{C6DBFC2C-B805-41D0-96EB-B8516EF11914}">
      <dgm:prSet/>
      <dgm:spPr/>
      <dgm:t>
        <a:bodyPr/>
        <a:lstStyle/>
        <a:p>
          <a:endParaRPr lang="en-US" b="1"/>
        </a:p>
      </dgm:t>
    </dgm:pt>
    <dgm:pt modelId="{429BC1EA-438D-4762-B75C-8EF5D0385D34}" type="pres">
      <dgm:prSet presAssocID="{80E4A664-55C0-47A7-9BA7-28B00784765D}" presName="vert0" presStyleCnt="0">
        <dgm:presLayoutVars>
          <dgm:dir/>
          <dgm:animOne val="branch"/>
          <dgm:animLvl val="lvl"/>
        </dgm:presLayoutVars>
      </dgm:prSet>
      <dgm:spPr/>
      <dgm:t>
        <a:bodyPr/>
        <a:lstStyle/>
        <a:p>
          <a:endParaRPr lang="en-US"/>
        </a:p>
      </dgm:t>
    </dgm:pt>
    <dgm:pt modelId="{7E37EE2B-D516-4EEE-AF65-5D2D3EC13DDA}" type="pres">
      <dgm:prSet presAssocID="{57F4E4FE-7E0E-4D21-BBC3-DD7CA85EA0A3}" presName="thickLine" presStyleLbl="alignNode1" presStyleIdx="0" presStyleCnt="1"/>
      <dgm:spPr/>
    </dgm:pt>
    <dgm:pt modelId="{EF6A3E91-EF10-41DF-A060-552B4C0AFF90}" type="pres">
      <dgm:prSet presAssocID="{57F4E4FE-7E0E-4D21-BBC3-DD7CA85EA0A3}" presName="horz1" presStyleCnt="0"/>
      <dgm:spPr/>
    </dgm:pt>
    <dgm:pt modelId="{BBA92D80-554F-4549-9679-A68D609A4752}" type="pres">
      <dgm:prSet presAssocID="{57F4E4FE-7E0E-4D21-BBC3-DD7CA85EA0A3}" presName="tx1" presStyleLbl="revTx" presStyleIdx="0" presStyleCnt="1"/>
      <dgm:spPr/>
      <dgm:t>
        <a:bodyPr/>
        <a:lstStyle/>
        <a:p>
          <a:endParaRPr lang="en-US"/>
        </a:p>
      </dgm:t>
    </dgm:pt>
    <dgm:pt modelId="{35FF4595-1F6C-4BAA-98B6-BE5E7666AABC}" type="pres">
      <dgm:prSet presAssocID="{57F4E4FE-7E0E-4D21-BBC3-DD7CA85EA0A3}" presName="vert1" presStyleCnt="0"/>
      <dgm:spPr/>
    </dgm:pt>
  </dgm:ptLst>
  <dgm:cxnLst>
    <dgm:cxn modelId="{C6DBFC2C-B805-41D0-96EB-B8516EF11914}" srcId="{80E4A664-55C0-47A7-9BA7-28B00784765D}" destId="{57F4E4FE-7E0E-4D21-BBC3-DD7CA85EA0A3}" srcOrd="0" destOrd="0" parTransId="{7CD5B458-59A2-43EB-9771-6C842B26B424}" sibTransId="{6865CBDE-971F-45AA-8E36-3F47503FFABF}"/>
    <dgm:cxn modelId="{5ADC4C62-A55E-418A-92F8-D58311B3A032}" type="presOf" srcId="{57F4E4FE-7E0E-4D21-BBC3-DD7CA85EA0A3}" destId="{BBA92D80-554F-4549-9679-A68D609A4752}" srcOrd="0" destOrd="0" presId="urn:microsoft.com/office/officeart/2008/layout/LinedList"/>
    <dgm:cxn modelId="{0360F257-EFBD-4E2D-B83F-8D028D557270}" type="presOf" srcId="{80E4A664-55C0-47A7-9BA7-28B00784765D}" destId="{429BC1EA-438D-4762-B75C-8EF5D0385D34}" srcOrd="0" destOrd="0" presId="urn:microsoft.com/office/officeart/2008/layout/LinedList"/>
    <dgm:cxn modelId="{3C799972-A628-43A6-88A8-77FA6AC55F16}" type="presParOf" srcId="{429BC1EA-438D-4762-B75C-8EF5D0385D34}" destId="{7E37EE2B-D516-4EEE-AF65-5D2D3EC13DDA}" srcOrd="0" destOrd="0" presId="urn:microsoft.com/office/officeart/2008/layout/LinedList"/>
    <dgm:cxn modelId="{5F522532-BF83-4550-A8E1-709F80358915}" type="presParOf" srcId="{429BC1EA-438D-4762-B75C-8EF5D0385D34}" destId="{EF6A3E91-EF10-41DF-A060-552B4C0AFF90}" srcOrd="1" destOrd="0" presId="urn:microsoft.com/office/officeart/2008/layout/LinedList"/>
    <dgm:cxn modelId="{4C6C4F98-9BA4-4AC9-829B-B2DC32D9A4EE}" type="presParOf" srcId="{EF6A3E91-EF10-41DF-A060-552B4C0AFF90}" destId="{BBA92D80-554F-4549-9679-A68D609A4752}" srcOrd="0" destOrd="0" presId="urn:microsoft.com/office/officeart/2008/layout/LinedList"/>
    <dgm:cxn modelId="{18E8663F-ACD1-4EA2-AFC5-F665C5519AD3}" type="presParOf" srcId="{EF6A3E91-EF10-41DF-A060-552B4C0AFF90}" destId="{35FF4595-1F6C-4BAA-98B6-BE5E7666AAB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C9FBDB5-D25C-4D35-A912-7F17FBD761DA}" type="doc">
      <dgm:prSet loTypeId="urn:microsoft.com/office/officeart/2008/layout/LinedList" loCatId="list" qsTypeId="urn:microsoft.com/office/officeart/2005/8/quickstyle/simple1" qsCatId="simple" csTypeId="urn:microsoft.com/office/officeart/2005/8/colors/accent2_4" csCatId="accent2"/>
      <dgm:spPr/>
      <dgm:t>
        <a:bodyPr/>
        <a:lstStyle/>
        <a:p>
          <a:endParaRPr lang="en-US"/>
        </a:p>
      </dgm:t>
    </dgm:pt>
    <dgm:pt modelId="{A3EB6B0C-CD1B-44E9-A180-5BA535CF59A3}">
      <dgm:prSet custT="1"/>
      <dgm:spPr/>
      <dgm:t>
        <a:bodyPr/>
        <a:lstStyle/>
        <a:p>
          <a:r>
            <a:rPr lang="en-US" sz="3300" b="0" i="0" dirty="0">
              <a:latin typeface="+mj-lt"/>
            </a:rPr>
            <a:t>CSR Awareness Program for Chatrium Associates  </a:t>
          </a:r>
        </a:p>
      </dgm:t>
    </dgm:pt>
    <dgm:pt modelId="{CCB3D9DB-F19E-4906-B85E-EECA09CAC113}" type="parTrans" cxnId="{4950CF82-DF71-4753-B388-EDDFEDD8C1D0}">
      <dgm:prSet/>
      <dgm:spPr/>
      <dgm:t>
        <a:bodyPr/>
        <a:lstStyle/>
        <a:p>
          <a:endParaRPr lang="en-US" sz="3300" b="0" i="0">
            <a:latin typeface="+mj-lt"/>
          </a:endParaRPr>
        </a:p>
      </dgm:t>
    </dgm:pt>
    <dgm:pt modelId="{A6DC8FAF-0F8C-4D0A-9FB1-C44B9DEA7B6D}" type="sibTrans" cxnId="{4950CF82-DF71-4753-B388-EDDFEDD8C1D0}">
      <dgm:prSet/>
      <dgm:spPr/>
      <dgm:t>
        <a:bodyPr/>
        <a:lstStyle/>
        <a:p>
          <a:endParaRPr lang="en-US" sz="3300" b="0" i="0">
            <a:latin typeface="+mj-lt"/>
          </a:endParaRPr>
        </a:p>
      </dgm:t>
    </dgm:pt>
    <dgm:pt modelId="{88732243-E301-45C8-967B-8FB610402412}" type="pres">
      <dgm:prSet presAssocID="{FC9FBDB5-D25C-4D35-A912-7F17FBD761DA}" presName="vert0" presStyleCnt="0">
        <dgm:presLayoutVars>
          <dgm:dir/>
          <dgm:animOne val="branch"/>
          <dgm:animLvl val="lvl"/>
        </dgm:presLayoutVars>
      </dgm:prSet>
      <dgm:spPr/>
      <dgm:t>
        <a:bodyPr/>
        <a:lstStyle/>
        <a:p>
          <a:endParaRPr lang="en-US"/>
        </a:p>
      </dgm:t>
    </dgm:pt>
    <dgm:pt modelId="{1CA3D817-C08C-495C-954B-A85A79D54AFC}" type="pres">
      <dgm:prSet presAssocID="{A3EB6B0C-CD1B-44E9-A180-5BA535CF59A3}" presName="thickLine" presStyleLbl="alignNode1" presStyleIdx="0" presStyleCnt="1"/>
      <dgm:spPr/>
    </dgm:pt>
    <dgm:pt modelId="{538B2E94-14B1-48A3-A64D-E890FD5BB407}" type="pres">
      <dgm:prSet presAssocID="{A3EB6B0C-CD1B-44E9-A180-5BA535CF59A3}" presName="horz1" presStyleCnt="0"/>
      <dgm:spPr/>
    </dgm:pt>
    <dgm:pt modelId="{188F6323-200D-4809-8BA5-99110FDEB7A0}" type="pres">
      <dgm:prSet presAssocID="{A3EB6B0C-CD1B-44E9-A180-5BA535CF59A3}" presName="tx1" presStyleLbl="revTx" presStyleIdx="0" presStyleCnt="1"/>
      <dgm:spPr/>
      <dgm:t>
        <a:bodyPr/>
        <a:lstStyle/>
        <a:p>
          <a:endParaRPr lang="en-US"/>
        </a:p>
      </dgm:t>
    </dgm:pt>
    <dgm:pt modelId="{06B06F41-55E3-4E24-BECC-0E75EE116112}" type="pres">
      <dgm:prSet presAssocID="{A3EB6B0C-CD1B-44E9-A180-5BA535CF59A3}" presName="vert1" presStyleCnt="0"/>
      <dgm:spPr/>
    </dgm:pt>
  </dgm:ptLst>
  <dgm:cxnLst>
    <dgm:cxn modelId="{4950CF82-DF71-4753-B388-EDDFEDD8C1D0}" srcId="{FC9FBDB5-D25C-4D35-A912-7F17FBD761DA}" destId="{A3EB6B0C-CD1B-44E9-A180-5BA535CF59A3}" srcOrd="0" destOrd="0" parTransId="{CCB3D9DB-F19E-4906-B85E-EECA09CAC113}" sibTransId="{A6DC8FAF-0F8C-4D0A-9FB1-C44B9DEA7B6D}"/>
    <dgm:cxn modelId="{50713AB9-EBAA-4055-BBAB-D335DED79426}" type="presOf" srcId="{A3EB6B0C-CD1B-44E9-A180-5BA535CF59A3}" destId="{188F6323-200D-4809-8BA5-99110FDEB7A0}" srcOrd="0" destOrd="0" presId="urn:microsoft.com/office/officeart/2008/layout/LinedList"/>
    <dgm:cxn modelId="{E36A4FD1-4AEA-43D5-BAFD-0AC0190EB8F0}" type="presOf" srcId="{FC9FBDB5-D25C-4D35-A912-7F17FBD761DA}" destId="{88732243-E301-45C8-967B-8FB610402412}" srcOrd="0" destOrd="0" presId="urn:microsoft.com/office/officeart/2008/layout/LinedList"/>
    <dgm:cxn modelId="{DC08DEF0-0DDD-48F4-9FC8-C109BB7416CE}" type="presParOf" srcId="{88732243-E301-45C8-967B-8FB610402412}" destId="{1CA3D817-C08C-495C-954B-A85A79D54AFC}" srcOrd="0" destOrd="0" presId="urn:microsoft.com/office/officeart/2008/layout/LinedList"/>
    <dgm:cxn modelId="{58E6CEEF-72E6-4563-AADD-DE158911D29C}" type="presParOf" srcId="{88732243-E301-45C8-967B-8FB610402412}" destId="{538B2E94-14B1-48A3-A64D-E890FD5BB407}" srcOrd="1" destOrd="0" presId="urn:microsoft.com/office/officeart/2008/layout/LinedList"/>
    <dgm:cxn modelId="{572CBEEF-2972-4414-AA98-81EC88D3586E}" type="presParOf" srcId="{538B2E94-14B1-48A3-A64D-E890FD5BB407}" destId="{188F6323-200D-4809-8BA5-99110FDEB7A0}" srcOrd="0" destOrd="0" presId="urn:microsoft.com/office/officeart/2008/layout/LinedList"/>
    <dgm:cxn modelId="{0AF84C26-BCAE-4B96-98DA-4DED6F00101A}" type="presParOf" srcId="{538B2E94-14B1-48A3-A64D-E890FD5BB407}" destId="{06B06F41-55E3-4E24-BECC-0E75EE11611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6FD6F-8E45-4255-9D15-15C69CC3A48F}">
      <dsp:nvSpPr>
        <dsp:cNvPr id="0" name=""/>
        <dsp:cNvSpPr/>
      </dsp:nvSpPr>
      <dsp:spPr>
        <a:xfrm>
          <a:off x="0" y="0"/>
          <a:ext cx="6190817" cy="0"/>
        </a:xfrm>
        <a:prstGeom prst="line">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w="6350" cap="flat" cmpd="sng" algn="ctr">
          <a:solidFill>
            <a:schemeClr val="accent2">
              <a:shade val="5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51A1D8E-E3E9-4AE6-9458-81202B40599A}">
      <dsp:nvSpPr>
        <dsp:cNvPr id="0" name=""/>
        <dsp:cNvSpPr/>
      </dsp:nvSpPr>
      <dsp:spPr>
        <a:xfrm>
          <a:off x="0" y="0"/>
          <a:ext cx="6190817" cy="1177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a:latin typeface="+mj-lt"/>
            </a:rPr>
            <a:t>School-Building Donation for Orphans and Vulnerable Children </a:t>
          </a:r>
        </a:p>
      </dsp:txBody>
      <dsp:txXfrm>
        <a:off x="0" y="0"/>
        <a:ext cx="6190817" cy="117734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816EDC-F7B1-49F5-805E-497021D3437C}">
      <dsp:nvSpPr>
        <dsp:cNvPr id="0" name=""/>
        <dsp:cNvSpPr/>
      </dsp:nvSpPr>
      <dsp:spPr>
        <a:xfrm>
          <a:off x="0" y="0"/>
          <a:ext cx="6131195" cy="0"/>
        </a:xfrm>
        <a:prstGeom prst="line">
          <a:avLst/>
        </a:prstGeom>
        <a:solidFill>
          <a:schemeClr val="accent2">
            <a:shade val="50000"/>
            <a:hueOff val="0"/>
            <a:satOff val="0"/>
            <a:lumOff val="0"/>
            <a:alphaOff val="0"/>
          </a:schemeClr>
        </a:solidFill>
        <a:ln w="1270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0E1C978-06BF-4D87-BF1D-CCE37C776BBE}">
      <dsp:nvSpPr>
        <dsp:cNvPr id="0" name=""/>
        <dsp:cNvSpPr/>
      </dsp:nvSpPr>
      <dsp:spPr>
        <a:xfrm>
          <a:off x="0" y="0"/>
          <a:ext cx="6131195" cy="1193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b="0" i="0" kern="1200" dirty="0">
              <a:latin typeface="+mj-lt"/>
            </a:rPr>
            <a:t>New Year Donation for monks</a:t>
          </a:r>
        </a:p>
      </dsp:txBody>
      <dsp:txXfrm>
        <a:off x="0" y="0"/>
        <a:ext cx="6131195" cy="119345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60089-7D18-4398-8671-F488331626A2}">
      <dsp:nvSpPr>
        <dsp:cNvPr id="0" name=""/>
        <dsp:cNvSpPr/>
      </dsp:nvSpPr>
      <dsp:spPr>
        <a:xfrm>
          <a:off x="0" y="0"/>
          <a:ext cx="4546744" cy="0"/>
        </a:xfrm>
        <a:prstGeom prst="line">
          <a:avLst/>
        </a:prstGeom>
        <a:solidFill>
          <a:schemeClr val="accent2">
            <a:shade val="50000"/>
            <a:hueOff val="0"/>
            <a:satOff val="0"/>
            <a:lumOff val="0"/>
            <a:alphaOff val="0"/>
          </a:schemeClr>
        </a:solidFill>
        <a:ln w="1270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1094DC-631D-4170-B0B5-18AE9DC8EC0A}">
      <dsp:nvSpPr>
        <dsp:cNvPr id="0" name=""/>
        <dsp:cNvSpPr/>
      </dsp:nvSpPr>
      <dsp:spPr>
        <a:xfrm>
          <a:off x="0" y="0"/>
          <a:ext cx="4546744" cy="807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a:t>Waso Robe Donation </a:t>
          </a:r>
        </a:p>
      </dsp:txBody>
      <dsp:txXfrm>
        <a:off x="0" y="0"/>
        <a:ext cx="4546744" cy="8078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8AE6C-BFB0-4257-92BD-0EC9E6D4ED8C}">
      <dsp:nvSpPr>
        <dsp:cNvPr id="0" name=""/>
        <dsp:cNvSpPr/>
      </dsp:nvSpPr>
      <dsp:spPr>
        <a:xfrm>
          <a:off x="0" y="425"/>
          <a:ext cx="5819853" cy="0"/>
        </a:xfrm>
        <a:prstGeom prst="line">
          <a:avLst/>
        </a:prstGeom>
        <a:solidFill>
          <a:schemeClr val="accent2">
            <a:shade val="50000"/>
            <a:hueOff val="0"/>
            <a:satOff val="0"/>
            <a:lumOff val="0"/>
            <a:alphaOff val="0"/>
          </a:schemeClr>
        </a:solidFill>
        <a:ln w="1270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B77F63-40AD-4008-B565-E88FC90B0FD7}">
      <dsp:nvSpPr>
        <dsp:cNvPr id="0" name=""/>
        <dsp:cNvSpPr/>
      </dsp:nvSpPr>
      <dsp:spPr>
        <a:xfrm>
          <a:off x="0" y="425"/>
          <a:ext cx="5814169" cy="871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a:t>Kahtain Robe Donation </a:t>
          </a:r>
          <a:endParaRPr lang="en-US" sz="3300" kern="1200" dirty="0"/>
        </a:p>
      </dsp:txBody>
      <dsp:txXfrm>
        <a:off x="0" y="425"/>
        <a:ext cx="5814169" cy="8710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464721-2C0A-486F-9EB8-CF990A3BE673}">
      <dsp:nvSpPr>
        <dsp:cNvPr id="0" name=""/>
        <dsp:cNvSpPr/>
      </dsp:nvSpPr>
      <dsp:spPr>
        <a:xfrm>
          <a:off x="0" y="0"/>
          <a:ext cx="7197343" cy="0"/>
        </a:xfrm>
        <a:prstGeom prst="line">
          <a:avLst/>
        </a:prstGeom>
        <a:solidFill>
          <a:schemeClr val="accent2">
            <a:shade val="50000"/>
            <a:hueOff val="0"/>
            <a:satOff val="0"/>
            <a:lumOff val="0"/>
            <a:alphaOff val="0"/>
          </a:schemeClr>
        </a:solidFill>
        <a:ln w="1270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D0A364-69D4-4D04-9126-F87A374328F1}">
      <dsp:nvSpPr>
        <dsp:cNvPr id="0" name=""/>
        <dsp:cNvSpPr/>
      </dsp:nvSpPr>
      <dsp:spPr>
        <a:xfrm>
          <a:off x="0" y="0"/>
          <a:ext cx="7197343" cy="1325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a:t>Music For Myanmar (Charity Event) </a:t>
          </a:r>
        </a:p>
      </dsp:txBody>
      <dsp:txXfrm>
        <a:off x="0" y="0"/>
        <a:ext cx="7197343" cy="13255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B698E8-3065-4717-BDE9-DED698C5EBDD}" type="datetimeFigureOut">
              <a:rPr lang="en-US" smtClean="0"/>
              <a:t>11/12/2019</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C9FC34-1F24-41A8-B3C4-EC0755580322}" type="slidenum">
              <a:rPr lang="en-US" smtClean="0"/>
              <a:t>‹#›</a:t>
            </a:fld>
            <a:endParaRPr lang="en-US"/>
          </a:p>
        </p:txBody>
      </p:sp>
    </p:spTree>
    <p:extLst>
      <p:ext uri="{BB962C8B-B14F-4D97-AF65-F5344CB8AC3E}">
        <p14:creationId xmlns:p14="http://schemas.microsoft.com/office/powerpoint/2010/main" val="3877106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C9FC34-1F24-41A8-B3C4-EC0755580322}" type="slidenum">
              <a:rPr lang="en-US" smtClean="0"/>
              <a:t>3</a:t>
            </a:fld>
            <a:endParaRPr lang="en-US"/>
          </a:p>
        </p:txBody>
      </p:sp>
    </p:spTree>
    <p:extLst>
      <p:ext uri="{BB962C8B-B14F-4D97-AF65-F5344CB8AC3E}">
        <p14:creationId xmlns:p14="http://schemas.microsoft.com/office/powerpoint/2010/main" val="3875927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D80FE5-EC14-4DAC-BFE4-B1F6822E9A9E}" type="datetime3">
              <a:rPr lang="en-US" smtClean="0"/>
              <a:t>11 December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81E65-DABA-894B-83D4-EDFB4B2210EC}" type="slidenum">
              <a:rPr lang="en-US" smtClean="0"/>
              <a:t>‹#›</a:t>
            </a:fld>
            <a:endParaRPr lang="en-US"/>
          </a:p>
        </p:txBody>
      </p:sp>
    </p:spTree>
    <p:extLst>
      <p:ext uri="{BB962C8B-B14F-4D97-AF65-F5344CB8AC3E}">
        <p14:creationId xmlns:p14="http://schemas.microsoft.com/office/powerpoint/2010/main" val="652686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7B8BCD-AD14-4FCF-9FD6-171B021B673D}" type="datetime3">
              <a:rPr lang="en-US" smtClean="0"/>
              <a:t>11 December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81E65-DABA-894B-83D4-EDFB4B2210EC}" type="slidenum">
              <a:rPr lang="en-US" smtClean="0"/>
              <a:t>‹#›</a:t>
            </a:fld>
            <a:endParaRPr lang="en-US"/>
          </a:p>
        </p:txBody>
      </p:sp>
    </p:spTree>
    <p:extLst>
      <p:ext uri="{BB962C8B-B14F-4D97-AF65-F5344CB8AC3E}">
        <p14:creationId xmlns:p14="http://schemas.microsoft.com/office/powerpoint/2010/main" val="2264823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FE886D-B89C-4701-ACEF-3E59E8A04578}" type="datetime3">
              <a:rPr lang="en-US" smtClean="0"/>
              <a:t>11 December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81E65-DABA-894B-83D4-EDFB4B2210EC}" type="slidenum">
              <a:rPr lang="en-US" smtClean="0"/>
              <a:t>‹#›</a:t>
            </a:fld>
            <a:endParaRPr lang="en-US"/>
          </a:p>
        </p:txBody>
      </p:sp>
    </p:spTree>
    <p:extLst>
      <p:ext uri="{BB962C8B-B14F-4D97-AF65-F5344CB8AC3E}">
        <p14:creationId xmlns:p14="http://schemas.microsoft.com/office/powerpoint/2010/main" val="3356160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923D7C-4607-4CAC-9B0D-F4AD41EC2672}" type="datetime3">
              <a:rPr lang="en-US" smtClean="0"/>
              <a:t>11 December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81E65-DABA-894B-83D4-EDFB4B2210EC}" type="slidenum">
              <a:rPr lang="en-US" smtClean="0"/>
              <a:t>‹#›</a:t>
            </a:fld>
            <a:endParaRPr lang="en-US"/>
          </a:p>
        </p:txBody>
      </p:sp>
    </p:spTree>
    <p:extLst>
      <p:ext uri="{BB962C8B-B14F-4D97-AF65-F5344CB8AC3E}">
        <p14:creationId xmlns:p14="http://schemas.microsoft.com/office/powerpoint/2010/main" val="4260397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169287-38A5-46B5-AB13-29E3BC4E3B7F}" type="datetime3">
              <a:rPr lang="en-US" smtClean="0"/>
              <a:t>11 December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81E65-DABA-894B-83D4-EDFB4B2210EC}" type="slidenum">
              <a:rPr lang="en-US" smtClean="0"/>
              <a:t>‹#›</a:t>
            </a:fld>
            <a:endParaRPr lang="en-US"/>
          </a:p>
        </p:txBody>
      </p:sp>
    </p:spTree>
    <p:extLst>
      <p:ext uri="{BB962C8B-B14F-4D97-AF65-F5344CB8AC3E}">
        <p14:creationId xmlns:p14="http://schemas.microsoft.com/office/powerpoint/2010/main" val="3887092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36F978F-9EC7-4AC0-B238-5AE6808B5C5E}" type="datetime3">
              <a:rPr lang="en-US" smtClean="0"/>
              <a:t>11 December 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81E65-DABA-894B-83D4-EDFB4B2210EC}" type="slidenum">
              <a:rPr lang="en-US" smtClean="0"/>
              <a:t>‹#›</a:t>
            </a:fld>
            <a:endParaRPr lang="en-US"/>
          </a:p>
        </p:txBody>
      </p:sp>
    </p:spTree>
    <p:extLst>
      <p:ext uri="{BB962C8B-B14F-4D97-AF65-F5344CB8AC3E}">
        <p14:creationId xmlns:p14="http://schemas.microsoft.com/office/powerpoint/2010/main" val="755402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917DB0-03BE-4E62-92BA-9CB4D2431724}" type="datetime3">
              <a:rPr lang="en-US" smtClean="0"/>
              <a:t>11 December 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381E65-DABA-894B-83D4-EDFB4B2210EC}" type="slidenum">
              <a:rPr lang="en-US" smtClean="0"/>
              <a:t>‹#›</a:t>
            </a:fld>
            <a:endParaRPr lang="en-US"/>
          </a:p>
        </p:txBody>
      </p:sp>
    </p:spTree>
    <p:extLst>
      <p:ext uri="{BB962C8B-B14F-4D97-AF65-F5344CB8AC3E}">
        <p14:creationId xmlns:p14="http://schemas.microsoft.com/office/powerpoint/2010/main" val="2159685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A61792-D1F7-452C-A4A5-5B60078A8462}" type="datetime3">
              <a:rPr lang="en-US" smtClean="0"/>
              <a:t>11 December 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381E65-DABA-894B-83D4-EDFB4B2210EC}" type="slidenum">
              <a:rPr lang="en-US" smtClean="0"/>
              <a:t>‹#›</a:t>
            </a:fld>
            <a:endParaRPr lang="en-US"/>
          </a:p>
        </p:txBody>
      </p:sp>
    </p:spTree>
    <p:extLst>
      <p:ext uri="{BB962C8B-B14F-4D97-AF65-F5344CB8AC3E}">
        <p14:creationId xmlns:p14="http://schemas.microsoft.com/office/powerpoint/2010/main" val="208230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3592A0-CA40-4A1E-9FB5-40E490267ECA}" type="datetime3">
              <a:rPr lang="en-US" smtClean="0"/>
              <a:t>11 December 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381E65-DABA-894B-83D4-EDFB4B2210EC}" type="slidenum">
              <a:rPr lang="en-US" smtClean="0"/>
              <a:t>‹#›</a:t>
            </a:fld>
            <a:endParaRPr lang="en-US"/>
          </a:p>
        </p:txBody>
      </p:sp>
    </p:spTree>
    <p:extLst>
      <p:ext uri="{BB962C8B-B14F-4D97-AF65-F5344CB8AC3E}">
        <p14:creationId xmlns:p14="http://schemas.microsoft.com/office/powerpoint/2010/main" val="648068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FCCA41-BC72-4D91-B089-4F537DD2880A}" type="datetime3">
              <a:rPr lang="en-US" smtClean="0"/>
              <a:t>11 December 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81E65-DABA-894B-83D4-EDFB4B2210EC}" type="slidenum">
              <a:rPr lang="en-US" smtClean="0"/>
              <a:t>‹#›</a:t>
            </a:fld>
            <a:endParaRPr lang="en-US"/>
          </a:p>
        </p:txBody>
      </p:sp>
    </p:spTree>
    <p:extLst>
      <p:ext uri="{BB962C8B-B14F-4D97-AF65-F5344CB8AC3E}">
        <p14:creationId xmlns:p14="http://schemas.microsoft.com/office/powerpoint/2010/main" val="3349339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4400BE2-370F-454F-A590-6E83E98C35B3}" type="datetime3">
              <a:rPr lang="en-US" smtClean="0"/>
              <a:t>11 December 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81E65-DABA-894B-83D4-EDFB4B2210EC}" type="slidenum">
              <a:rPr lang="en-US" smtClean="0"/>
              <a:t>‹#›</a:t>
            </a:fld>
            <a:endParaRPr lang="en-US"/>
          </a:p>
        </p:txBody>
      </p:sp>
    </p:spTree>
    <p:extLst>
      <p:ext uri="{BB962C8B-B14F-4D97-AF65-F5344CB8AC3E}">
        <p14:creationId xmlns:p14="http://schemas.microsoft.com/office/powerpoint/2010/main" val="2217192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64344A-8153-455C-B886-822ED4190BA5}" type="datetime3">
              <a:rPr lang="en-US" smtClean="0"/>
              <a:t>11 December 2019</a:t>
            </a:fld>
            <a:endParaRPr 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381E65-DABA-894B-83D4-EDFB4B2210EC}" type="slidenum">
              <a:rPr lang="en-US" smtClean="0"/>
              <a:t>‹#›</a:t>
            </a:fld>
            <a:endParaRPr lang="en-US"/>
          </a:p>
        </p:txBody>
      </p:sp>
    </p:spTree>
    <p:extLst>
      <p:ext uri="{BB962C8B-B14F-4D97-AF65-F5344CB8AC3E}">
        <p14:creationId xmlns:p14="http://schemas.microsoft.com/office/powerpoint/2010/main" val="39047937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diagramLayout" Target="../diagrams/layout7.xml"/><Relationship Id="rId7" Type="http://schemas.openxmlformats.org/officeDocument/2006/relationships/image" Target="../media/image17.JP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image" Target="../media/image19.JPG"/><Relationship Id="rId4" Type="http://schemas.openxmlformats.org/officeDocument/2006/relationships/diagramQuickStyle" Target="../diagrams/quickStyle7.xml"/><Relationship Id="rId9" Type="http://schemas.openxmlformats.org/officeDocument/2006/relationships/image" Target="../media/image18.JPG"/></Relationships>
</file>

<file path=ppt/slides/_rels/slide11.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diagramLayout" Target="../diagrams/layout8.xml"/><Relationship Id="rId7" Type="http://schemas.openxmlformats.org/officeDocument/2006/relationships/hyperlink" Target="https://web.facebook.com/hashtag/thinkfirstthinkearth?source=feed_text&amp;epa=HASHTAG&amp;__xts__%5b0%5d=68.ARAqowbZspoIj9h07JAbYI3o0Ox9TFIQOePd1d01CYmcKEhJ2E6EnX4nsBFF97gBZ9DiUEOyhgQR67NYw5YA0znwxAbZ-50_yi_oRG2z0mpUlzNDtyHiZ69hChKwnAKZGE5IbW8ec-AEo14N_cK995xoG7uAmKa_-TsBZ1_10RB5pO-m_RnBCKj959O6lPo_xI7q1P4dU7xFxBmMYv6F1BV4Y-1O2c4YhKeSq_xjE793UJs4pp2CTruk-GqK-uPFNXGy0vcUrGK67BPAQPaaeDiZ173QWk6I6HID5hOGfyAmnN74D75rFJOo0rH9OFxKdEvAWw5BDMdG09JPvH7qm7lKOw&amp;__tn__=*NK-R" TargetMode="Externa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openxmlformats.org/officeDocument/2006/relationships/image" Target="../media/image3.emf"/><Relationship Id="rId5" Type="http://schemas.openxmlformats.org/officeDocument/2006/relationships/diagramColors" Target="../diagrams/colors8.xml"/><Relationship Id="rId10" Type="http://schemas.openxmlformats.org/officeDocument/2006/relationships/image" Target="../media/image22.jpeg"/><Relationship Id="rId4" Type="http://schemas.openxmlformats.org/officeDocument/2006/relationships/diagramQuickStyle" Target="../diagrams/quickStyle8.xml"/><Relationship Id="rId9"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Layout" Target="../diagrams/layout9.xml"/><Relationship Id="rId7" Type="http://schemas.openxmlformats.org/officeDocument/2006/relationships/image" Target="../media/image23.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10" Type="http://schemas.openxmlformats.org/officeDocument/2006/relationships/image" Target="../media/image3.emf"/><Relationship Id="rId4" Type="http://schemas.openxmlformats.org/officeDocument/2006/relationships/diagramQuickStyle" Target="../diagrams/quickStyle9.xml"/><Relationship Id="rId9" Type="http://schemas.openxmlformats.org/officeDocument/2006/relationships/image" Target="../media/image25.jpe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10.xml"/><Relationship Id="rId7" Type="http://schemas.openxmlformats.org/officeDocument/2006/relationships/image" Target="../media/image3.emf"/><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emf"/><Relationship Id="rId7" Type="http://schemas.openxmlformats.org/officeDocument/2006/relationships/diagramColors" Target="../diagrams/colors11.xml"/><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diagramLayout" Target="../diagrams/layout12.xml"/><Relationship Id="rId7" Type="http://schemas.openxmlformats.org/officeDocument/2006/relationships/image" Target="../media/image3.emf"/><Relationship Id="rId12" Type="http://schemas.microsoft.com/office/2007/relationships/hdphoto" Target="../media/hdphoto2.wdp"/><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11" Type="http://schemas.openxmlformats.org/officeDocument/2006/relationships/image" Target="../media/image30.png"/><Relationship Id="rId5" Type="http://schemas.openxmlformats.org/officeDocument/2006/relationships/diagramColors" Target="../diagrams/colors12.xml"/><Relationship Id="rId10" Type="http://schemas.microsoft.com/office/2007/relationships/hdphoto" Target="../media/hdphoto1.wdp"/><Relationship Id="rId4" Type="http://schemas.openxmlformats.org/officeDocument/2006/relationships/diagramQuickStyle" Target="../diagrams/quickStyle12.xml"/><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diagramLayout" Target="../diagrams/layout13.xml"/><Relationship Id="rId7" Type="http://schemas.openxmlformats.org/officeDocument/2006/relationships/image" Target="../media/image31.jp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9.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diagramLayout" Target="../diagrams/layout14.xml"/><Relationship Id="rId7" Type="http://schemas.openxmlformats.org/officeDocument/2006/relationships/image" Target="../media/image33.jpe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diagramLayout" Target="../diagrams/layout15.xml"/><Relationship Id="rId7" Type="http://schemas.openxmlformats.org/officeDocument/2006/relationships/image" Target="../media/image34.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 Id="rId9"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35.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17.xml"/><Relationship Id="rId3" Type="http://schemas.openxmlformats.org/officeDocument/2006/relationships/image" Target="../media/image37.GIF"/><Relationship Id="rId7" Type="http://schemas.openxmlformats.org/officeDocument/2006/relationships/diagramLayout" Target="../diagrams/layout17.xm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diagramData" Target="../diagrams/data17.xml"/><Relationship Id="rId11" Type="http://schemas.openxmlformats.org/officeDocument/2006/relationships/image" Target="../media/image3.emf"/><Relationship Id="rId5" Type="http://schemas.openxmlformats.org/officeDocument/2006/relationships/image" Target="../media/image39.jpeg"/><Relationship Id="rId10" Type="http://schemas.microsoft.com/office/2007/relationships/diagramDrawing" Target="../diagrams/drawing17.xml"/><Relationship Id="rId4" Type="http://schemas.openxmlformats.org/officeDocument/2006/relationships/image" Target="../media/image38.GIF"/><Relationship Id="rId9" Type="http://schemas.openxmlformats.org/officeDocument/2006/relationships/diagramColors" Target="../diagrams/colors17.xml"/></Relationships>
</file>

<file path=ppt/slides/_rels/slide2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diagramLayout" Target="../diagrams/layout18.xml"/><Relationship Id="rId7" Type="http://schemas.openxmlformats.org/officeDocument/2006/relationships/image" Target="../media/image40.jpe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 Id="rId9" Type="http://schemas.openxmlformats.org/officeDocument/2006/relationships/image" Target="../media/image3.emf"/></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3.emf"/><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6.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diagramLayout" Target="../diagrams/layout20.xml"/><Relationship Id="rId7" Type="http://schemas.openxmlformats.org/officeDocument/2006/relationships/image" Target="../media/image42.jpe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7.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diagramLayout" Target="../diagrams/layout21.xml"/><Relationship Id="rId7" Type="http://schemas.openxmlformats.org/officeDocument/2006/relationships/image" Target="../media/image43.jp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10" Type="http://schemas.openxmlformats.org/officeDocument/2006/relationships/image" Target="../media/image46.jpg"/><Relationship Id="rId4" Type="http://schemas.openxmlformats.org/officeDocument/2006/relationships/diagramQuickStyle" Target="../diagrams/quickStyle21.xml"/><Relationship Id="rId9" Type="http://schemas.openxmlformats.org/officeDocument/2006/relationships/image" Target="../media/image45.jpg"/></Relationships>
</file>

<file path=ppt/slides/_rels/slide28.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diagramLayout" Target="../diagrams/layout22.xml"/><Relationship Id="rId7" Type="http://schemas.openxmlformats.org/officeDocument/2006/relationships/image" Target="../media/image47.jpeg"/><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emf"/></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7.jpg"/><Relationship Id="rId4" Type="http://schemas.openxmlformats.org/officeDocument/2006/relationships/diagramLayout" Target="../diagrams/layout2.xml"/><Relationship Id="rId9"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Layout" Target="../diagrams/layout3.xml"/><Relationship Id="rId7" Type="http://schemas.openxmlformats.org/officeDocument/2006/relationships/image" Target="../media/image3.emf"/><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9.jp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Layout" Target="../diagrams/layout4.xml"/><Relationship Id="rId7" Type="http://schemas.openxmlformats.org/officeDocument/2006/relationships/image" Target="../media/image10.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3.emf"/><Relationship Id="rId4" Type="http://schemas.openxmlformats.org/officeDocument/2006/relationships/diagramQuickStyle" Target="../diagrams/quickStyle4.xml"/><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diagramLayout" Target="../diagrams/layout5.xml"/><Relationship Id="rId7" Type="http://schemas.openxmlformats.org/officeDocument/2006/relationships/image" Target="../media/image13.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14.jpg"/></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diagramLayout" Target="../diagrams/layout6.xml"/><Relationship Id="rId7" Type="http://schemas.openxmlformats.org/officeDocument/2006/relationships/image" Target="../media/image15.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B427F64-2E57-421B-B7FE-9DF3C75AE9F9}"/>
              </a:ext>
            </a:extLst>
          </p:cNvPr>
          <p:cNvPicPr>
            <a:picLocks noChangeAspect="1"/>
          </p:cNvPicPr>
          <p:nvPr/>
        </p:nvPicPr>
        <p:blipFill>
          <a:blip r:embed="rId3"/>
          <a:stretch>
            <a:fillRect/>
          </a:stretch>
        </p:blipFill>
        <p:spPr>
          <a:xfrm>
            <a:off x="565168" y="5288597"/>
            <a:ext cx="1530917" cy="983209"/>
          </a:xfrm>
          <a:prstGeom prst="rect">
            <a:avLst/>
          </a:prstGeom>
        </p:spPr>
      </p:pic>
      <p:sp>
        <p:nvSpPr>
          <p:cNvPr id="3" name="TextBox 2">
            <a:extLst>
              <a:ext uri="{FF2B5EF4-FFF2-40B4-BE49-F238E27FC236}">
                <a16:creationId xmlns:a16="http://schemas.microsoft.com/office/drawing/2014/main" xmlns="" id="{DC256B52-B407-4BA7-AE52-441E3F95E6CE}"/>
              </a:ext>
            </a:extLst>
          </p:cNvPr>
          <p:cNvSpPr txBox="1"/>
          <p:nvPr/>
        </p:nvSpPr>
        <p:spPr>
          <a:xfrm>
            <a:off x="481934" y="2828835"/>
            <a:ext cx="6560322" cy="1200329"/>
          </a:xfrm>
          <a:prstGeom prst="rect">
            <a:avLst/>
          </a:prstGeom>
          <a:noFill/>
        </p:spPr>
        <p:txBody>
          <a:bodyPr wrap="none" rtlCol="0">
            <a:spAutoFit/>
          </a:bodyPr>
          <a:lstStyle/>
          <a:p>
            <a:r>
              <a:rPr lang="en-US" sz="3600" dirty="0"/>
              <a:t>Chatrium Hotel Royal Lake Yangon</a:t>
            </a:r>
          </a:p>
          <a:p>
            <a:r>
              <a:rPr lang="en-US" sz="3600" dirty="0"/>
              <a:t>Year 2019 CSR Report </a:t>
            </a:r>
          </a:p>
        </p:txBody>
      </p:sp>
    </p:spTree>
    <p:extLst>
      <p:ext uri="{BB962C8B-B14F-4D97-AF65-F5344CB8AC3E}">
        <p14:creationId xmlns:p14="http://schemas.microsoft.com/office/powerpoint/2010/main" val="250533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5B935C41-3999-4C9C-91B8-0547FA101547}"/>
              </a:ext>
            </a:extLst>
          </p:cNvPr>
          <p:cNvGraphicFramePr/>
          <p:nvPr>
            <p:extLst>
              <p:ext uri="{D42A27DB-BD31-4B8C-83A1-F6EECF244321}">
                <p14:modId xmlns:p14="http://schemas.microsoft.com/office/powerpoint/2010/main" val="2062120047"/>
              </p:ext>
            </p:extLst>
          </p:nvPr>
        </p:nvGraphicFramePr>
        <p:xfrm>
          <a:off x="681038" y="226582"/>
          <a:ext cx="6255471"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group of people standing in front of a building&#10;&#10;Description automatically generated">
            <a:extLst>
              <a:ext uri="{FF2B5EF4-FFF2-40B4-BE49-F238E27FC236}">
                <a16:creationId xmlns:a16="http://schemas.microsoft.com/office/drawing/2014/main" xmlns="" id="{944BA28A-3C1F-4532-94F0-81E129A10940}"/>
              </a:ext>
            </a:extLst>
          </p:cNvPr>
          <p:cNvPicPr>
            <a:picLocks noChangeAspect="1"/>
          </p:cNvPicPr>
          <p:nvPr/>
        </p:nvPicPr>
        <p:blipFill>
          <a:blip r:embed="rId7"/>
          <a:stretch>
            <a:fillRect/>
          </a:stretch>
        </p:blipFill>
        <p:spPr>
          <a:xfrm>
            <a:off x="565169" y="2843511"/>
            <a:ext cx="4057217" cy="3042913"/>
          </a:xfrm>
          <a:prstGeom prst="rect">
            <a:avLst/>
          </a:prstGeom>
        </p:spPr>
      </p:pic>
      <p:pic>
        <p:nvPicPr>
          <p:cNvPr id="7" name="Picture 6">
            <a:extLst>
              <a:ext uri="{FF2B5EF4-FFF2-40B4-BE49-F238E27FC236}">
                <a16:creationId xmlns:a16="http://schemas.microsoft.com/office/drawing/2014/main" xmlns="" id="{43CF0D7E-0AFB-455D-9AF1-B734D06B4B69}"/>
              </a:ext>
            </a:extLst>
          </p:cNvPr>
          <p:cNvPicPr>
            <a:picLocks noChangeAspect="1"/>
          </p:cNvPicPr>
          <p:nvPr/>
        </p:nvPicPr>
        <p:blipFill>
          <a:blip r:embed="rId8"/>
          <a:stretch>
            <a:fillRect/>
          </a:stretch>
        </p:blipFill>
        <p:spPr>
          <a:xfrm>
            <a:off x="8351423" y="5713473"/>
            <a:ext cx="1349572" cy="866743"/>
          </a:xfrm>
          <a:prstGeom prst="rect">
            <a:avLst/>
          </a:prstGeom>
        </p:spPr>
      </p:pic>
      <p:pic>
        <p:nvPicPr>
          <p:cNvPr id="9" name="Picture 8" descr="A group of people are cooking in it&#10;&#10;Description automatically generated">
            <a:extLst>
              <a:ext uri="{FF2B5EF4-FFF2-40B4-BE49-F238E27FC236}">
                <a16:creationId xmlns:a16="http://schemas.microsoft.com/office/drawing/2014/main" xmlns="" id="{96654EB5-9D80-4EED-9D6F-B48E13FF69CE}"/>
              </a:ext>
            </a:extLst>
          </p:cNvPr>
          <p:cNvPicPr>
            <a:picLocks noChangeAspect="1"/>
          </p:cNvPicPr>
          <p:nvPr/>
        </p:nvPicPr>
        <p:blipFill>
          <a:blip r:embed="rId9"/>
          <a:stretch>
            <a:fillRect/>
          </a:stretch>
        </p:blipFill>
        <p:spPr>
          <a:xfrm>
            <a:off x="4738255" y="2196327"/>
            <a:ext cx="3406858" cy="2031800"/>
          </a:xfrm>
          <a:prstGeom prst="rect">
            <a:avLst/>
          </a:prstGeom>
        </p:spPr>
      </p:pic>
      <p:pic>
        <p:nvPicPr>
          <p:cNvPr id="11" name="Picture 10" descr="A group of people standing in front of a crowd&#10;&#10;Description automatically generated">
            <a:extLst>
              <a:ext uri="{FF2B5EF4-FFF2-40B4-BE49-F238E27FC236}">
                <a16:creationId xmlns:a16="http://schemas.microsoft.com/office/drawing/2014/main" xmlns="" id="{18411EFE-7763-4451-9650-5C82D15173CB}"/>
              </a:ext>
            </a:extLst>
          </p:cNvPr>
          <p:cNvPicPr>
            <a:picLocks noChangeAspect="1"/>
          </p:cNvPicPr>
          <p:nvPr/>
        </p:nvPicPr>
        <p:blipFill rotWithShape="1">
          <a:blip r:embed="rId10"/>
          <a:srcRect b="23655"/>
          <a:stretch/>
        </p:blipFill>
        <p:spPr>
          <a:xfrm>
            <a:off x="4725349" y="4364968"/>
            <a:ext cx="3419764" cy="1958109"/>
          </a:xfrm>
          <a:prstGeom prst="rect">
            <a:avLst/>
          </a:prstGeom>
        </p:spPr>
      </p:pic>
      <p:sp>
        <p:nvSpPr>
          <p:cNvPr id="12" name="Rectangle 11">
            <a:extLst>
              <a:ext uri="{FF2B5EF4-FFF2-40B4-BE49-F238E27FC236}">
                <a16:creationId xmlns:a16="http://schemas.microsoft.com/office/drawing/2014/main" xmlns="" id="{7CDA35A3-1E8A-4819-9B0B-E1103100297F}"/>
              </a:ext>
            </a:extLst>
          </p:cNvPr>
          <p:cNvSpPr/>
          <p:nvPr/>
        </p:nvSpPr>
        <p:spPr>
          <a:xfrm>
            <a:off x="681038" y="1005828"/>
            <a:ext cx="6788908" cy="1015663"/>
          </a:xfrm>
          <a:prstGeom prst="rect">
            <a:avLst/>
          </a:prstGeom>
          <a:noFill/>
        </p:spPr>
        <p:txBody>
          <a:bodyPr wrap="square">
            <a:spAutoFit/>
          </a:bodyPr>
          <a:lstStyle/>
          <a:p>
            <a:pPr algn="just"/>
            <a:r>
              <a:rPr lang="en-US" sz="2000" dirty="0">
                <a:solidFill>
                  <a:schemeClr val="bg2">
                    <a:lumMod val="25000"/>
                  </a:schemeClr>
                </a:solidFill>
                <a:latin typeface="Bell MT" panose="02020503060305020303" pitchFamily="18" charset="0"/>
              </a:rPr>
              <a:t>As community cleaning activity, Chatrium Hotel Royal Lake Yangon family members swept the floor around the Pagoda and cleaned the waste wax at the </a:t>
            </a:r>
            <a:r>
              <a:rPr lang="en-US" sz="2000" dirty="0" err="1">
                <a:solidFill>
                  <a:schemeClr val="bg2">
                    <a:lumMod val="25000"/>
                  </a:schemeClr>
                </a:solidFill>
                <a:latin typeface="Bell MT" panose="02020503060305020303" pitchFamily="18" charset="0"/>
              </a:rPr>
              <a:t>Shwedagon</a:t>
            </a:r>
            <a:r>
              <a:rPr lang="en-US" sz="2000" dirty="0">
                <a:solidFill>
                  <a:schemeClr val="bg2">
                    <a:lumMod val="25000"/>
                  </a:schemeClr>
                </a:solidFill>
                <a:latin typeface="Bell MT" panose="02020503060305020303" pitchFamily="18" charset="0"/>
              </a:rPr>
              <a:t> Pagoda.</a:t>
            </a:r>
          </a:p>
        </p:txBody>
      </p:sp>
    </p:spTree>
    <p:extLst>
      <p:ext uri="{BB962C8B-B14F-4D97-AF65-F5344CB8AC3E}">
        <p14:creationId xmlns:p14="http://schemas.microsoft.com/office/powerpoint/2010/main" val="3731050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90F7E7BF-E6B8-4F7E-9079-5058B499EC5C}"/>
              </a:ext>
            </a:extLst>
          </p:cNvPr>
          <p:cNvGraphicFramePr/>
          <p:nvPr>
            <p:extLst>
              <p:ext uri="{D42A27DB-BD31-4B8C-83A1-F6EECF244321}">
                <p14:modId xmlns:p14="http://schemas.microsoft.com/office/powerpoint/2010/main" val="4263776831"/>
              </p:ext>
            </p:extLst>
          </p:nvPr>
        </p:nvGraphicFramePr>
        <p:xfrm>
          <a:off x="681038" y="365127"/>
          <a:ext cx="6163107"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xmlns="" id="{0F7828AA-A0E1-4C8A-8D3D-8B4E69B38295}"/>
              </a:ext>
            </a:extLst>
          </p:cNvPr>
          <p:cNvSpPr/>
          <p:nvPr/>
        </p:nvSpPr>
        <p:spPr>
          <a:xfrm>
            <a:off x="4055719" y="1393279"/>
            <a:ext cx="4281637" cy="2139047"/>
          </a:xfrm>
          <a:prstGeom prst="rect">
            <a:avLst/>
          </a:prstGeom>
        </p:spPr>
        <p:txBody>
          <a:bodyPr wrap="square">
            <a:spAutoFit/>
          </a:bodyPr>
          <a:lstStyle/>
          <a:p>
            <a:pPr algn="just"/>
            <a:r>
              <a:rPr lang="en-US" sz="1900" dirty="0">
                <a:latin typeface="Bell MT" panose="02020503060305020303" pitchFamily="18" charset="0"/>
              </a:rPr>
              <a:t>We joined this global initiative annually as part of our </a:t>
            </a:r>
            <a:r>
              <a:rPr lang="en-US" sz="1900" dirty="0">
                <a:solidFill>
                  <a:schemeClr val="accent6">
                    <a:lumMod val="75000"/>
                  </a:schemeClr>
                </a:solidFill>
                <a:latin typeface="Bell MT" panose="02020503060305020303" pitchFamily="18" charset="0"/>
                <a:hlinkClick r:id="rId7">
                  <a:extLst>
                    <a:ext uri="{A12FA001-AC4F-418D-AE19-62706E023703}">
                      <ahyp:hlinkClr xmlns:ahyp="http://schemas.microsoft.com/office/drawing/2018/hyperlinkcolor" xmlns="" val="tx"/>
                    </a:ext>
                  </a:extLst>
                </a:hlinkClick>
              </a:rPr>
              <a:t>#</a:t>
            </a:r>
            <a:r>
              <a:rPr lang="en-US" sz="1900" dirty="0" err="1">
                <a:solidFill>
                  <a:schemeClr val="accent6">
                    <a:lumMod val="75000"/>
                  </a:schemeClr>
                </a:solidFill>
                <a:latin typeface="Bell MT" panose="02020503060305020303" pitchFamily="18" charset="0"/>
                <a:hlinkClick r:id="rId7">
                  <a:extLst>
                    <a:ext uri="{A12FA001-AC4F-418D-AE19-62706E023703}">
                      <ahyp:hlinkClr xmlns:ahyp="http://schemas.microsoft.com/office/drawing/2018/hyperlinkcolor" xmlns="" val="tx"/>
                    </a:ext>
                  </a:extLst>
                </a:hlinkClick>
              </a:rPr>
              <a:t>ThinkFirstThinkEarth</a:t>
            </a:r>
            <a:r>
              <a:rPr lang="en-US" sz="1900" dirty="0">
                <a:latin typeface="Bell MT" panose="02020503060305020303" pitchFamily="18" charset="0"/>
              </a:rPr>
              <a:t> social responsibility and environmental initiative and we participate by switching off light for one hour from 8:30 pm to 9:30 pm local time on 30 March 2019 in Earth Hour 2019.</a:t>
            </a:r>
          </a:p>
        </p:txBody>
      </p:sp>
      <p:pic>
        <p:nvPicPr>
          <p:cNvPr id="6" name="Content Placeholder 4">
            <a:extLst>
              <a:ext uri="{FF2B5EF4-FFF2-40B4-BE49-F238E27FC236}">
                <a16:creationId xmlns:a16="http://schemas.microsoft.com/office/drawing/2014/main" xmlns="" id="{0C1AC1AA-470D-42B0-8FC9-396E992C71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664" y="1320546"/>
            <a:ext cx="3374681" cy="2211780"/>
          </a:xfrm>
          <a:prstGeom prst="rect">
            <a:avLst/>
          </a:prstGeom>
        </p:spPr>
      </p:pic>
      <p:pic>
        <p:nvPicPr>
          <p:cNvPr id="7" name="Picture 4" descr="Image may contain: 4 people, people smiling, night">
            <a:extLst>
              <a:ext uri="{FF2B5EF4-FFF2-40B4-BE49-F238E27FC236}">
                <a16:creationId xmlns:a16="http://schemas.microsoft.com/office/drawing/2014/main" xmlns="" id="{F967F8D3-8F7F-4375-85FD-044B172A614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0822" y="3698121"/>
            <a:ext cx="334852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may contain: 7 people, people smiling, people standing and night">
            <a:extLst>
              <a:ext uri="{FF2B5EF4-FFF2-40B4-BE49-F238E27FC236}">
                <a16:creationId xmlns:a16="http://schemas.microsoft.com/office/drawing/2014/main" xmlns="" id="{16D55FA1-3201-4508-8E6B-654B5C9459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16504" y="3698121"/>
            <a:ext cx="3348523" cy="22901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F58934D2-7DC9-462E-8E7E-58B89482B25E}"/>
              </a:ext>
            </a:extLst>
          </p:cNvPr>
          <p:cNvPicPr>
            <a:picLocks noChangeAspect="1"/>
          </p:cNvPicPr>
          <p:nvPr/>
        </p:nvPicPr>
        <p:blipFill>
          <a:blip r:embed="rId11"/>
          <a:stretch>
            <a:fillRect/>
          </a:stretch>
        </p:blipFill>
        <p:spPr>
          <a:xfrm>
            <a:off x="8351423" y="5713473"/>
            <a:ext cx="1349572" cy="866743"/>
          </a:xfrm>
          <a:prstGeom prst="rect">
            <a:avLst/>
          </a:prstGeom>
        </p:spPr>
      </p:pic>
    </p:spTree>
    <p:extLst>
      <p:ext uri="{BB962C8B-B14F-4D97-AF65-F5344CB8AC3E}">
        <p14:creationId xmlns:p14="http://schemas.microsoft.com/office/powerpoint/2010/main" val="1921721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3C692A6-9ABA-4296-BCEA-A198D9F304F3}"/>
              </a:ext>
            </a:extLst>
          </p:cNvPr>
          <p:cNvSpPr/>
          <p:nvPr/>
        </p:nvSpPr>
        <p:spPr>
          <a:xfrm>
            <a:off x="2016523" y="3075057"/>
            <a:ext cx="5872954" cy="769441"/>
          </a:xfrm>
          <a:custGeom>
            <a:avLst/>
            <a:gdLst>
              <a:gd name="connsiteX0" fmla="*/ 0 w 5872954"/>
              <a:gd name="connsiteY0" fmla="*/ 0 h 769441"/>
              <a:gd name="connsiteX1" fmla="*/ 5872954 w 5872954"/>
              <a:gd name="connsiteY1" fmla="*/ 0 h 769441"/>
              <a:gd name="connsiteX2" fmla="*/ 5872954 w 5872954"/>
              <a:gd name="connsiteY2" fmla="*/ 769441 h 769441"/>
              <a:gd name="connsiteX3" fmla="*/ 0 w 5872954"/>
              <a:gd name="connsiteY3" fmla="*/ 769441 h 769441"/>
              <a:gd name="connsiteX4" fmla="*/ 0 w 5872954"/>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2954" h="769441" fill="none" extrusionOk="0">
                <a:moveTo>
                  <a:pt x="0" y="0"/>
                </a:moveTo>
                <a:cubicBezTo>
                  <a:pt x="926316" y="-49533"/>
                  <a:pt x="3778282" y="-14809"/>
                  <a:pt x="5872954" y="0"/>
                </a:cubicBezTo>
                <a:cubicBezTo>
                  <a:pt x="5841729" y="286720"/>
                  <a:pt x="5895802" y="655674"/>
                  <a:pt x="5872954" y="769441"/>
                </a:cubicBezTo>
                <a:cubicBezTo>
                  <a:pt x="4024305" y="721210"/>
                  <a:pt x="1653500" y="853896"/>
                  <a:pt x="0" y="769441"/>
                </a:cubicBezTo>
                <a:cubicBezTo>
                  <a:pt x="-57740" y="678829"/>
                  <a:pt x="16292" y="255566"/>
                  <a:pt x="0" y="0"/>
                </a:cubicBezTo>
                <a:close/>
              </a:path>
              <a:path w="5872954" h="769441" stroke="0" extrusionOk="0">
                <a:moveTo>
                  <a:pt x="0" y="0"/>
                </a:moveTo>
                <a:cubicBezTo>
                  <a:pt x="2199033" y="118645"/>
                  <a:pt x="4169809" y="116012"/>
                  <a:pt x="5872954" y="0"/>
                </a:cubicBezTo>
                <a:cubicBezTo>
                  <a:pt x="5861762" y="367057"/>
                  <a:pt x="5871146" y="671081"/>
                  <a:pt x="5872954" y="769441"/>
                </a:cubicBezTo>
                <a:cubicBezTo>
                  <a:pt x="5266432" y="904041"/>
                  <a:pt x="2544913" y="612245"/>
                  <a:pt x="0" y="769441"/>
                </a:cubicBezTo>
                <a:cubicBezTo>
                  <a:pt x="-43889" y="483290"/>
                  <a:pt x="13842" y="259799"/>
                  <a:pt x="0" y="0"/>
                </a:cubicBezTo>
                <a:close/>
              </a:path>
            </a:pathLst>
          </a:custGeom>
          <a:solidFill>
            <a:srgbClr val="D0C09D"/>
          </a:solidFill>
          <a:ln>
            <a:solidFill>
              <a:srgbClr val="D0C09D"/>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txBody>
          <a:bodyPr wrap="none">
            <a:spAutoFit/>
          </a:bodyPr>
          <a:lstStyle/>
          <a:p>
            <a:pPr algn="ctr"/>
            <a:r>
              <a:rPr lang="en-US" sz="4400" dirty="0">
                <a:solidFill>
                  <a:srgbClr val="502800"/>
                </a:solidFill>
                <a:effectLst>
                  <a:outerShdw blurRad="38100" dist="38100" dir="2700000" algn="tl">
                    <a:srgbClr val="000000">
                      <a:alpha val="43137"/>
                    </a:srgbClr>
                  </a:outerShdw>
                </a:effectLst>
                <a:latin typeface="Calibri" pitchFamily="34" charset="0"/>
              </a:rPr>
              <a:t>CSR Awareness Program </a:t>
            </a:r>
          </a:p>
        </p:txBody>
      </p:sp>
      <p:pic>
        <p:nvPicPr>
          <p:cNvPr id="5" name="Picture 4">
            <a:extLst>
              <a:ext uri="{FF2B5EF4-FFF2-40B4-BE49-F238E27FC236}">
                <a16:creationId xmlns:a16="http://schemas.microsoft.com/office/drawing/2014/main" xmlns="" id="{25597B35-0B34-4D76-9140-5BBEA02E52F0}"/>
              </a:ext>
            </a:extLst>
          </p:cNvPr>
          <p:cNvPicPr>
            <a:picLocks noChangeAspect="1"/>
          </p:cNvPicPr>
          <p:nvPr/>
        </p:nvPicPr>
        <p:blipFill>
          <a:blip r:embed="rId2"/>
          <a:stretch>
            <a:fillRect/>
          </a:stretch>
        </p:blipFill>
        <p:spPr>
          <a:xfrm>
            <a:off x="602114" y="5639582"/>
            <a:ext cx="1349572" cy="866743"/>
          </a:xfrm>
          <a:prstGeom prst="rect">
            <a:avLst/>
          </a:prstGeom>
        </p:spPr>
      </p:pic>
    </p:spTree>
    <p:extLst>
      <p:ext uri="{BB962C8B-B14F-4D97-AF65-F5344CB8AC3E}">
        <p14:creationId xmlns:p14="http://schemas.microsoft.com/office/powerpoint/2010/main" val="2763411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BAA75EA2-D752-4EF6-9789-C561DCC9C14F}"/>
              </a:ext>
            </a:extLst>
          </p:cNvPr>
          <p:cNvGraphicFramePr/>
          <p:nvPr>
            <p:extLst>
              <p:ext uri="{D42A27DB-BD31-4B8C-83A1-F6EECF244321}">
                <p14:modId xmlns:p14="http://schemas.microsoft.com/office/powerpoint/2010/main" val="156249650"/>
              </p:ext>
            </p:extLst>
          </p:nvPr>
        </p:nvGraphicFramePr>
        <p:xfrm>
          <a:off x="681039" y="365127"/>
          <a:ext cx="6477144"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Content Placeholder 4" descr="D:\New PC Data\CSR\CSR\2018 CSR\notice board\DSCN9688.JPG">
            <a:extLst>
              <a:ext uri="{FF2B5EF4-FFF2-40B4-BE49-F238E27FC236}">
                <a16:creationId xmlns:a16="http://schemas.microsoft.com/office/drawing/2014/main" xmlns="" id="{3CED2FF9-A0C0-4228-A826-FE3BCD82EE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1523999"/>
            <a:ext cx="4530969" cy="2948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New PC Data\CSR\CSR\2018 CSR\notice board\DSCN9671.JPG">
            <a:extLst>
              <a:ext uri="{FF2B5EF4-FFF2-40B4-BE49-F238E27FC236}">
                <a16:creationId xmlns:a16="http://schemas.microsoft.com/office/drawing/2014/main" xmlns="" id="{4FC61D91-61CA-46B7-A86F-5561C6CFBF8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400" y="4572000"/>
            <a:ext cx="2222694"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New PC Data\CSR\CSR\2018 CSR\notice board\DSCN9674.JPG">
            <a:extLst>
              <a:ext uri="{FF2B5EF4-FFF2-40B4-BE49-F238E27FC236}">
                <a16:creationId xmlns:a16="http://schemas.microsoft.com/office/drawing/2014/main" xmlns="" id="{A194814D-8CDF-464B-A0B8-2AC86F0395E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41674" y="4572000"/>
            <a:ext cx="2222695"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300E607D-EAE9-471E-8F84-60ED58AC9E15}"/>
              </a:ext>
            </a:extLst>
          </p:cNvPr>
          <p:cNvSpPr/>
          <p:nvPr/>
        </p:nvSpPr>
        <p:spPr>
          <a:xfrm>
            <a:off x="5149949" y="3094671"/>
            <a:ext cx="4342049" cy="1200329"/>
          </a:xfrm>
          <a:prstGeom prst="rect">
            <a:avLst/>
          </a:prstGeom>
          <a:noFill/>
        </p:spPr>
        <p:txBody>
          <a:bodyPr wrap="square">
            <a:spAutoFit/>
          </a:bodyPr>
          <a:lstStyle/>
          <a:p>
            <a:pPr algn="just"/>
            <a:r>
              <a:rPr lang="en-US" dirty="0">
                <a:solidFill>
                  <a:schemeClr val="bg2">
                    <a:lumMod val="25000"/>
                  </a:schemeClr>
                </a:solidFill>
                <a:latin typeface="Bell MT" panose="02020503060305020303" pitchFamily="18" charset="0"/>
              </a:rPr>
              <a:t>For employee's awareness about Corporate Social Responsibility, photos, articles and cartoons  concerning CSR knowledge posted on  employee notice-board. </a:t>
            </a:r>
          </a:p>
        </p:txBody>
      </p:sp>
      <p:pic>
        <p:nvPicPr>
          <p:cNvPr id="9" name="Picture 8">
            <a:extLst>
              <a:ext uri="{FF2B5EF4-FFF2-40B4-BE49-F238E27FC236}">
                <a16:creationId xmlns:a16="http://schemas.microsoft.com/office/drawing/2014/main" xmlns="" id="{1CFD2529-152C-409F-BA2F-42633A8A6619}"/>
              </a:ext>
            </a:extLst>
          </p:cNvPr>
          <p:cNvPicPr>
            <a:picLocks noChangeAspect="1"/>
          </p:cNvPicPr>
          <p:nvPr/>
        </p:nvPicPr>
        <p:blipFill>
          <a:blip r:embed="rId10"/>
          <a:stretch>
            <a:fillRect/>
          </a:stretch>
        </p:blipFill>
        <p:spPr>
          <a:xfrm>
            <a:off x="8311664" y="5610257"/>
            <a:ext cx="1349572" cy="866743"/>
          </a:xfrm>
          <a:prstGeom prst="rect">
            <a:avLst/>
          </a:prstGeom>
        </p:spPr>
      </p:pic>
    </p:spTree>
    <p:extLst>
      <p:ext uri="{BB962C8B-B14F-4D97-AF65-F5344CB8AC3E}">
        <p14:creationId xmlns:p14="http://schemas.microsoft.com/office/powerpoint/2010/main" val="3543894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0CA46A5C-E182-41F6-A072-24254EB72D78}"/>
              </a:ext>
            </a:extLst>
          </p:cNvPr>
          <p:cNvGraphicFramePr/>
          <p:nvPr>
            <p:extLst>
              <p:ext uri="{D42A27DB-BD31-4B8C-83A1-F6EECF244321}">
                <p14:modId xmlns:p14="http://schemas.microsoft.com/office/powerpoint/2010/main" val="160900725"/>
              </p:ext>
            </p:extLst>
          </p:nvPr>
        </p:nvGraphicFramePr>
        <p:xfrm>
          <a:off x="681038" y="365127"/>
          <a:ext cx="6246235"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xmlns="" id="{CAD7D198-03CB-4284-B121-C6F57700F115}"/>
              </a:ext>
            </a:extLst>
          </p:cNvPr>
          <p:cNvSpPr>
            <a:spLocks noGrp="1"/>
          </p:cNvSpPr>
          <p:nvPr>
            <p:ph idx="1"/>
          </p:nvPr>
        </p:nvSpPr>
        <p:spPr>
          <a:xfrm>
            <a:off x="336910" y="3125206"/>
            <a:ext cx="4563074" cy="1434811"/>
          </a:xfrm>
          <a:noFill/>
        </p:spPr>
        <p:txBody>
          <a:bodyPr>
            <a:noAutofit/>
          </a:bodyPr>
          <a:lstStyle/>
          <a:p>
            <a:pPr marL="0" indent="0" algn="just">
              <a:lnSpc>
                <a:spcPct val="100000"/>
              </a:lnSpc>
              <a:buNone/>
            </a:pPr>
            <a:r>
              <a:rPr lang="en-US" sz="1800" dirty="0">
                <a:solidFill>
                  <a:schemeClr val="bg2">
                    <a:lumMod val="25000"/>
                  </a:schemeClr>
                </a:solidFill>
                <a:latin typeface="Bell MT" panose="02020503060305020303" pitchFamily="18" charset="0"/>
              </a:rPr>
              <a:t>All Chatrium associates were trained “Think First, Think Earth” Training Module 1, 2 ,3 which is included in Staff welcome orientation program.</a:t>
            </a:r>
          </a:p>
        </p:txBody>
      </p:sp>
      <p:pic>
        <p:nvPicPr>
          <p:cNvPr id="5" name="Picture 4">
            <a:extLst>
              <a:ext uri="{FF2B5EF4-FFF2-40B4-BE49-F238E27FC236}">
                <a16:creationId xmlns:a16="http://schemas.microsoft.com/office/drawing/2014/main" xmlns="" id="{180AC33B-2E90-41C3-B9AF-827079AF057B}"/>
              </a:ext>
            </a:extLst>
          </p:cNvPr>
          <p:cNvPicPr>
            <a:picLocks noChangeAspect="1"/>
          </p:cNvPicPr>
          <p:nvPr/>
        </p:nvPicPr>
        <p:blipFill>
          <a:blip r:embed="rId7"/>
          <a:stretch>
            <a:fillRect/>
          </a:stretch>
        </p:blipFill>
        <p:spPr>
          <a:xfrm>
            <a:off x="819894" y="5176885"/>
            <a:ext cx="1349572" cy="866743"/>
          </a:xfrm>
          <a:prstGeom prst="rect">
            <a:avLst/>
          </a:prstGeom>
        </p:spPr>
      </p:pic>
      <p:pic>
        <p:nvPicPr>
          <p:cNvPr id="6" name="Picture 2">
            <a:extLst>
              <a:ext uri="{FF2B5EF4-FFF2-40B4-BE49-F238E27FC236}">
                <a16:creationId xmlns:a16="http://schemas.microsoft.com/office/drawing/2014/main" xmlns="" id="{DD95BDCA-63C0-43F3-9FA7-0EBA61CB3A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9984" y="2187465"/>
            <a:ext cx="4054578" cy="3310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6816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B78370E-A285-4C73-9475-8CFF311113C7}"/>
              </a:ext>
            </a:extLst>
          </p:cNvPr>
          <p:cNvSpPr/>
          <p:nvPr/>
        </p:nvSpPr>
        <p:spPr>
          <a:xfrm>
            <a:off x="2766760" y="2908941"/>
            <a:ext cx="4372479" cy="769441"/>
          </a:xfrm>
          <a:custGeom>
            <a:avLst/>
            <a:gdLst>
              <a:gd name="connsiteX0" fmla="*/ 0 w 4372479"/>
              <a:gd name="connsiteY0" fmla="*/ 0 h 769441"/>
              <a:gd name="connsiteX1" fmla="*/ 4372479 w 4372479"/>
              <a:gd name="connsiteY1" fmla="*/ 0 h 769441"/>
              <a:gd name="connsiteX2" fmla="*/ 4372479 w 4372479"/>
              <a:gd name="connsiteY2" fmla="*/ 769441 h 769441"/>
              <a:gd name="connsiteX3" fmla="*/ 0 w 4372479"/>
              <a:gd name="connsiteY3" fmla="*/ 769441 h 769441"/>
              <a:gd name="connsiteX4" fmla="*/ 0 w 4372479"/>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2479" h="769441" fill="none" extrusionOk="0">
                <a:moveTo>
                  <a:pt x="0" y="0"/>
                </a:moveTo>
                <a:cubicBezTo>
                  <a:pt x="930452" y="-49533"/>
                  <a:pt x="3932328" y="-14809"/>
                  <a:pt x="4372479" y="0"/>
                </a:cubicBezTo>
                <a:cubicBezTo>
                  <a:pt x="4341254" y="286720"/>
                  <a:pt x="4395327" y="655674"/>
                  <a:pt x="4372479" y="769441"/>
                </a:cubicBezTo>
                <a:cubicBezTo>
                  <a:pt x="2927674" y="721210"/>
                  <a:pt x="1672467" y="853896"/>
                  <a:pt x="0" y="769441"/>
                </a:cubicBezTo>
                <a:cubicBezTo>
                  <a:pt x="-57740" y="678829"/>
                  <a:pt x="16292" y="255566"/>
                  <a:pt x="0" y="0"/>
                </a:cubicBezTo>
                <a:close/>
              </a:path>
              <a:path w="4372479" h="769441" stroke="0" extrusionOk="0">
                <a:moveTo>
                  <a:pt x="0" y="0"/>
                </a:moveTo>
                <a:cubicBezTo>
                  <a:pt x="2058263" y="118645"/>
                  <a:pt x="3156679" y="116012"/>
                  <a:pt x="4372479" y="0"/>
                </a:cubicBezTo>
                <a:cubicBezTo>
                  <a:pt x="4361287" y="367057"/>
                  <a:pt x="4370671" y="671081"/>
                  <a:pt x="4372479" y="769441"/>
                </a:cubicBezTo>
                <a:cubicBezTo>
                  <a:pt x="3583528" y="904041"/>
                  <a:pt x="2020455" y="612245"/>
                  <a:pt x="0" y="769441"/>
                </a:cubicBezTo>
                <a:cubicBezTo>
                  <a:pt x="-43889" y="483290"/>
                  <a:pt x="13842" y="259799"/>
                  <a:pt x="0" y="0"/>
                </a:cubicBezTo>
                <a:close/>
              </a:path>
            </a:pathLst>
          </a:custGeom>
          <a:solidFill>
            <a:srgbClr val="D0C09D"/>
          </a:solidFill>
          <a:ln>
            <a:solidFill>
              <a:srgbClr val="D0C09D"/>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txBody>
          <a:bodyPr wrap="none">
            <a:spAutoFit/>
          </a:bodyPr>
          <a:lstStyle/>
          <a:p>
            <a:r>
              <a:rPr lang="en-US" sz="4400" dirty="0">
                <a:solidFill>
                  <a:srgbClr val="502800"/>
                </a:solidFill>
                <a:effectLst>
                  <a:outerShdw blurRad="38100" dist="38100" dir="2700000" algn="tl">
                    <a:srgbClr val="000000">
                      <a:alpha val="43137"/>
                    </a:srgbClr>
                  </a:outerShdw>
                </a:effectLst>
                <a:latin typeface="+mj-lt"/>
              </a:rPr>
              <a:t> </a:t>
            </a:r>
            <a:r>
              <a:rPr lang="en-US" sz="4400" b="1" dirty="0">
                <a:solidFill>
                  <a:srgbClr val="502800"/>
                </a:solidFill>
                <a:effectLst>
                  <a:outerShdw blurRad="38100" dist="38100" dir="2700000" algn="tl">
                    <a:srgbClr val="000000">
                      <a:alpha val="43137"/>
                    </a:srgbClr>
                  </a:outerShdw>
                </a:effectLst>
                <a:latin typeface="+mj-lt"/>
              </a:rPr>
              <a:t>GREEN INITIATIVE </a:t>
            </a:r>
            <a:endParaRPr lang="en-US" sz="4400" dirty="0">
              <a:effectLst>
                <a:outerShdw blurRad="38100" dist="38100" dir="2700000" algn="tl">
                  <a:srgbClr val="000000">
                    <a:alpha val="43137"/>
                  </a:srgbClr>
                </a:outerShdw>
              </a:effectLst>
              <a:latin typeface="+mj-lt"/>
            </a:endParaRPr>
          </a:p>
        </p:txBody>
      </p:sp>
      <p:pic>
        <p:nvPicPr>
          <p:cNvPr id="5" name="Picture 4">
            <a:extLst>
              <a:ext uri="{FF2B5EF4-FFF2-40B4-BE49-F238E27FC236}">
                <a16:creationId xmlns:a16="http://schemas.microsoft.com/office/drawing/2014/main" xmlns="" id="{C83DC798-8BF6-4ABE-BFDB-942AAEE19F88}"/>
              </a:ext>
            </a:extLst>
          </p:cNvPr>
          <p:cNvPicPr>
            <a:picLocks noChangeAspect="1"/>
          </p:cNvPicPr>
          <p:nvPr/>
        </p:nvPicPr>
        <p:blipFill>
          <a:blip r:embed="rId2"/>
          <a:stretch>
            <a:fillRect/>
          </a:stretch>
        </p:blipFill>
        <p:spPr>
          <a:xfrm>
            <a:off x="636246" y="5610257"/>
            <a:ext cx="1349572" cy="866743"/>
          </a:xfrm>
          <a:prstGeom prst="rect">
            <a:avLst/>
          </a:prstGeom>
        </p:spPr>
      </p:pic>
    </p:spTree>
    <p:extLst>
      <p:ext uri="{BB962C8B-B14F-4D97-AF65-F5344CB8AC3E}">
        <p14:creationId xmlns:p14="http://schemas.microsoft.com/office/powerpoint/2010/main" val="3163783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encil&#10;&#10;Description automatically generated">
            <a:extLst>
              <a:ext uri="{FF2B5EF4-FFF2-40B4-BE49-F238E27FC236}">
                <a16:creationId xmlns:a16="http://schemas.microsoft.com/office/drawing/2014/main" xmlns="" id="{01FBF94A-A47C-46A9-8D49-8DE2E4283648}"/>
              </a:ext>
            </a:extLst>
          </p:cNvPr>
          <p:cNvPicPr>
            <a:picLocks noChangeAspect="1"/>
          </p:cNvPicPr>
          <p:nvPr/>
        </p:nvPicPr>
        <p:blipFill>
          <a:blip r:embed="rId2"/>
          <a:stretch>
            <a:fillRect/>
          </a:stretch>
        </p:blipFill>
        <p:spPr>
          <a:xfrm>
            <a:off x="0" y="1083212"/>
            <a:ext cx="7326178" cy="5140233"/>
          </a:xfrm>
          <a:prstGeom prst="rect">
            <a:avLst/>
          </a:prstGeom>
        </p:spPr>
      </p:pic>
      <p:pic>
        <p:nvPicPr>
          <p:cNvPr id="5" name="Picture 4">
            <a:extLst>
              <a:ext uri="{FF2B5EF4-FFF2-40B4-BE49-F238E27FC236}">
                <a16:creationId xmlns:a16="http://schemas.microsoft.com/office/drawing/2014/main" xmlns="" id="{C639827F-6314-4155-B9D4-CA1FE4E183DF}"/>
              </a:ext>
            </a:extLst>
          </p:cNvPr>
          <p:cNvPicPr>
            <a:picLocks noChangeAspect="1"/>
          </p:cNvPicPr>
          <p:nvPr/>
        </p:nvPicPr>
        <p:blipFill>
          <a:blip r:embed="rId3"/>
          <a:stretch>
            <a:fillRect/>
          </a:stretch>
        </p:blipFill>
        <p:spPr>
          <a:xfrm>
            <a:off x="7881107" y="5607193"/>
            <a:ext cx="1349572" cy="866743"/>
          </a:xfrm>
          <a:prstGeom prst="rect">
            <a:avLst/>
          </a:prstGeom>
        </p:spPr>
      </p:pic>
      <p:graphicFrame>
        <p:nvGraphicFramePr>
          <p:cNvPr id="6" name="Diagram 5">
            <a:extLst>
              <a:ext uri="{FF2B5EF4-FFF2-40B4-BE49-F238E27FC236}">
                <a16:creationId xmlns:a16="http://schemas.microsoft.com/office/drawing/2014/main" xmlns="" id="{F76F565E-AB69-4B17-A5BC-D2623690FDEC}"/>
              </a:ext>
            </a:extLst>
          </p:cNvPr>
          <p:cNvGraphicFramePr/>
          <p:nvPr>
            <p:extLst>
              <p:ext uri="{D42A27DB-BD31-4B8C-83A1-F6EECF244321}">
                <p14:modId xmlns:p14="http://schemas.microsoft.com/office/powerpoint/2010/main" val="2068899457"/>
              </p:ext>
            </p:extLst>
          </p:nvPr>
        </p:nvGraphicFramePr>
        <p:xfrm>
          <a:off x="452443" y="387235"/>
          <a:ext cx="5110161" cy="13919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9840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xit" presetSubtype="32" fill="hold" nodeType="withEffect">
                                  <p:stCondLst>
                                    <p:cond delay="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6"/>
                                        </p:tgtEl>
                                        <p:attrNameLst>
                                          <p:attrName>ppt_w</p:attrName>
                                        </p:attrNameLst>
                                      </p:cBhvr>
                                      <p:tavLst>
                                        <p:tav tm="0">
                                          <p:val>
                                            <p:strVal val="ppt_w"/>
                                          </p:val>
                                        </p:tav>
                                        <p:tav tm="100000">
                                          <p:val>
                                            <p:fltVal val="0"/>
                                          </p:val>
                                        </p:tav>
                                      </p:tavLst>
                                    </p:anim>
                                    <p:anim calcmode="lin" valueType="num">
                                      <p:cBhvr>
                                        <p:cTn id="26" dur="500"/>
                                        <p:tgtEl>
                                          <p:spTgt spid="6"/>
                                        </p:tgtEl>
                                        <p:attrNameLst>
                                          <p:attrName>ppt_h</p:attrName>
                                        </p:attrNameLst>
                                      </p:cBhvr>
                                      <p:tavLst>
                                        <p:tav tm="0">
                                          <p:val>
                                            <p:strVal val="ppt_h"/>
                                          </p:val>
                                        </p:tav>
                                        <p:tav tm="100000">
                                          <p:val>
                                            <p:fltVal val="0"/>
                                          </p:val>
                                        </p:tav>
                                      </p:tavLst>
                                    </p:anim>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6" grpId="1">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A234D7F1-30A6-40B6-8E88-4FECE9164C48}"/>
              </a:ext>
            </a:extLst>
          </p:cNvPr>
          <p:cNvGraphicFramePr/>
          <p:nvPr>
            <p:extLst>
              <p:ext uri="{D42A27DB-BD31-4B8C-83A1-F6EECF244321}">
                <p14:modId xmlns:p14="http://schemas.microsoft.com/office/powerpoint/2010/main" val="1689514696"/>
              </p:ext>
            </p:extLst>
          </p:nvPr>
        </p:nvGraphicFramePr>
        <p:xfrm>
          <a:off x="419792" y="189352"/>
          <a:ext cx="6304565" cy="1391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xmlns="" id="{9295511E-9784-41B3-8C4C-4245450C7EEF}"/>
              </a:ext>
            </a:extLst>
          </p:cNvPr>
          <p:cNvPicPr>
            <a:picLocks noChangeAspect="1"/>
          </p:cNvPicPr>
          <p:nvPr/>
        </p:nvPicPr>
        <p:blipFill>
          <a:blip r:embed="rId7"/>
          <a:stretch>
            <a:fillRect/>
          </a:stretch>
        </p:blipFill>
        <p:spPr>
          <a:xfrm>
            <a:off x="7881107" y="5607193"/>
            <a:ext cx="1349572" cy="866743"/>
          </a:xfrm>
          <a:prstGeom prst="rect">
            <a:avLst/>
          </a:prstGeom>
        </p:spPr>
      </p:pic>
      <p:pic>
        <p:nvPicPr>
          <p:cNvPr id="7" name="Picture 6" descr="A glass vase on a table&#10;&#10;Description automatically generated">
            <a:extLst>
              <a:ext uri="{FF2B5EF4-FFF2-40B4-BE49-F238E27FC236}">
                <a16:creationId xmlns:a16="http://schemas.microsoft.com/office/drawing/2014/main" xmlns="" id="{C73E48E4-4070-474C-988D-6031BE12B531}"/>
              </a:ext>
            </a:extLst>
          </p:cNvPr>
          <p:cNvPicPr>
            <a:picLocks noChangeAspect="1"/>
          </p:cNvPicPr>
          <p:nvPr/>
        </p:nvPicPr>
        <p:blipFill>
          <a:blip r:embed="rId8"/>
          <a:stretch>
            <a:fillRect/>
          </a:stretch>
        </p:blipFill>
        <p:spPr>
          <a:xfrm>
            <a:off x="252472" y="1579644"/>
            <a:ext cx="3094519" cy="4126025"/>
          </a:xfrm>
          <a:prstGeom prst="rect">
            <a:avLst/>
          </a:prstGeom>
        </p:spPr>
      </p:pic>
      <p:pic>
        <p:nvPicPr>
          <p:cNvPr id="8" name="Picture 7">
            <a:extLst>
              <a:ext uri="{FF2B5EF4-FFF2-40B4-BE49-F238E27FC236}">
                <a16:creationId xmlns:a16="http://schemas.microsoft.com/office/drawing/2014/main" xmlns="" id="{542DD0E6-5E82-4DE0-A8F5-96705D2EA3ED}"/>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l="6380" t="3464" r="10404" b="8358"/>
          <a:stretch/>
        </p:blipFill>
        <p:spPr bwMode="auto">
          <a:xfrm>
            <a:off x="3348696" y="1558068"/>
            <a:ext cx="2461261" cy="2208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D:\New PC Data\CSR\Swiss Contact 2018\swiss contact\DSCN9174 - Copy.JPG">
            <a:extLst>
              <a:ext uri="{FF2B5EF4-FFF2-40B4-BE49-F238E27FC236}">
                <a16:creationId xmlns:a16="http://schemas.microsoft.com/office/drawing/2014/main" xmlns="" id="{A5384325-31BE-4201-A838-66505E1926C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colorTemperature colorTemp="72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346991" y="3745726"/>
            <a:ext cx="2462966" cy="195994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F7420350-375F-4BFF-85EC-FC28E8CA5271}"/>
              </a:ext>
            </a:extLst>
          </p:cNvPr>
          <p:cNvSpPr/>
          <p:nvPr/>
        </p:nvSpPr>
        <p:spPr>
          <a:xfrm>
            <a:off x="5809957" y="2904823"/>
            <a:ext cx="4096043" cy="1477328"/>
          </a:xfrm>
          <a:prstGeom prst="rect">
            <a:avLst/>
          </a:prstGeom>
          <a:noFill/>
        </p:spPr>
        <p:txBody>
          <a:bodyPr wrap="square">
            <a:spAutoFit/>
          </a:bodyPr>
          <a:lstStyle/>
          <a:p>
            <a:r>
              <a:rPr lang="en-US" dirty="0">
                <a:solidFill>
                  <a:schemeClr val="bg2">
                    <a:lumMod val="25000"/>
                  </a:schemeClr>
                </a:solidFill>
                <a:latin typeface="Bell MT" pitchFamily="18" charset="0"/>
              </a:rPr>
              <a:t>Chatrium Hotel Royal Lake Yangon </a:t>
            </a:r>
          </a:p>
          <a:p>
            <a:r>
              <a:rPr lang="en-US" dirty="0">
                <a:solidFill>
                  <a:schemeClr val="bg2">
                    <a:lumMod val="25000"/>
                  </a:schemeClr>
                </a:solidFill>
                <a:latin typeface="Bell MT" pitchFamily="18" charset="0"/>
              </a:rPr>
              <a:t>use glass jar and glass bottles to </a:t>
            </a:r>
          </a:p>
          <a:p>
            <a:r>
              <a:rPr lang="en-US" dirty="0">
                <a:solidFill>
                  <a:schemeClr val="bg2">
                    <a:lumMod val="25000"/>
                  </a:schemeClr>
                </a:solidFill>
                <a:latin typeface="Bell MT" pitchFamily="18" charset="0"/>
              </a:rPr>
              <a:t>provide drinking water in banquet</a:t>
            </a:r>
          </a:p>
          <a:p>
            <a:r>
              <a:rPr lang="en-US" dirty="0">
                <a:solidFill>
                  <a:schemeClr val="bg2">
                    <a:lumMod val="25000"/>
                  </a:schemeClr>
                </a:solidFill>
                <a:latin typeface="Bell MT" pitchFamily="18" charset="0"/>
              </a:rPr>
              <a:t>functions and all restaurants and reducing the usage of plastic bottles. </a:t>
            </a:r>
          </a:p>
        </p:txBody>
      </p:sp>
    </p:spTree>
    <p:extLst>
      <p:ext uri="{BB962C8B-B14F-4D97-AF65-F5344CB8AC3E}">
        <p14:creationId xmlns:p14="http://schemas.microsoft.com/office/powerpoint/2010/main" val="138333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53"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xit" presetSubtype="32" fill="hold" nodeType="withEffect">
                                  <p:stCondLst>
                                    <p:cond delay="0"/>
                                  </p:stCondLst>
                                  <p:childTnLst>
                                    <p:anim calcmode="lin" valueType="num">
                                      <p:cBhvr>
                                        <p:cTn id="23" dur="500"/>
                                        <p:tgtEl>
                                          <p:spTgt spid="7"/>
                                        </p:tgtEl>
                                        <p:attrNameLst>
                                          <p:attrName>ppt_w</p:attrName>
                                        </p:attrNameLst>
                                      </p:cBhvr>
                                      <p:tavLst>
                                        <p:tav tm="0">
                                          <p:val>
                                            <p:strVal val="ppt_w"/>
                                          </p:val>
                                        </p:tav>
                                        <p:tav tm="100000">
                                          <p:val>
                                            <p:fltVal val="0"/>
                                          </p:val>
                                        </p:tav>
                                      </p:tavLst>
                                    </p:anim>
                                    <p:anim calcmode="lin" valueType="num">
                                      <p:cBhvr>
                                        <p:cTn id="24" dur="500"/>
                                        <p:tgtEl>
                                          <p:spTgt spid="7"/>
                                        </p:tgtEl>
                                        <p:attrNameLst>
                                          <p:attrName>ppt_h</p:attrName>
                                        </p:attrNameLst>
                                      </p:cBhvr>
                                      <p:tavLst>
                                        <p:tav tm="0">
                                          <p:val>
                                            <p:strVal val="ppt_h"/>
                                          </p:val>
                                        </p:tav>
                                        <p:tav tm="100000">
                                          <p:val>
                                            <p:fltVal val="0"/>
                                          </p:val>
                                        </p:tav>
                                      </p:tavLst>
                                    </p:anim>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par>
                                <p:cTn id="32" presetID="53" presetClass="exit" presetSubtype="32" fill="hold" nodeType="withEffect">
                                  <p:stCondLst>
                                    <p:cond delay="0"/>
                                  </p:stCondLst>
                                  <p:childTnLst>
                                    <p:anim calcmode="lin" valueType="num">
                                      <p:cBhvr>
                                        <p:cTn id="33" dur="500"/>
                                        <p:tgtEl>
                                          <p:spTgt spid="8"/>
                                        </p:tgtEl>
                                        <p:attrNameLst>
                                          <p:attrName>ppt_w</p:attrName>
                                        </p:attrNameLst>
                                      </p:cBhvr>
                                      <p:tavLst>
                                        <p:tav tm="0">
                                          <p:val>
                                            <p:strVal val="ppt_w"/>
                                          </p:val>
                                        </p:tav>
                                        <p:tav tm="100000">
                                          <p:val>
                                            <p:fltVal val="0"/>
                                          </p:val>
                                        </p:tav>
                                      </p:tavLst>
                                    </p:anim>
                                    <p:anim calcmode="lin" valueType="num">
                                      <p:cBhvr>
                                        <p:cTn id="34" dur="500"/>
                                        <p:tgtEl>
                                          <p:spTgt spid="8"/>
                                        </p:tgtEl>
                                        <p:attrNameLst>
                                          <p:attrName>ppt_h</p:attrName>
                                        </p:attrNameLst>
                                      </p:cBhvr>
                                      <p:tavLst>
                                        <p:tav tm="0">
                                          <p:val>
                                            <p:strVal val="ppt_h"/>
                                          </p:val>
                                        </p:tav>
                                        <p:tav tm="100000">
                                          <p:val>
                                            <p:fltVal val="0"/>
                                          </p:val>
                                        </p:tav>
                                      </p:tavLst>
                                    </p:anim>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6846B875-19B3-4E7D-BB42-5A70FE6245B9}"/>
              </a:ext>
            </a:extLst>
          </p:cNvPr>
          <p:cNvGraphicFramePr/>
          <p:nvPr>
            <p:extLst>
              <p:ext uri="{D42A27DB-BD31-4B8C-83A1-F6EECF244321}">
                <p14:modId xmlns:p14="http://schemas.microsoft.com/office/powerpoint/2010/main" val="1742325184"/>
              </p:ext>
            </p:extLst>
          </p:nvPr>
        </p:nvGraphicFramePr>
        <p:xfrm>
          <a:off x="419792" y="344097"/>
          <a:ext cx="6304565" cy="1391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kitchen with a sink and a mirror&#10;&#10;Description automatically generated">
            <a:extLst>
              <a:ext uri="{FF2B5EF4-FFF2-40B4-BE49-F238E27FC236}">
                <a16:creationId xmlns:a16="http://schemas.microsoft.com/office/drawing/2014/main" xmlns="" id="{2CB42966-6208-40A8-86D1-A5659C41B33B}"/>
              </a:ext>
            </a:extLst>
          </p:cNvPr>
          <p:cNvPicPr>
            <a:picLocks noChangeAspect="1"/>
          </p:cNvPicPr>
          <p:nvPr/>
        </p:nvPicPr>
        <p:blipFill>
          <a:blip r:embed="rId7"/>
          <a:stretch>
            <a:fillRect/>
          </a:stretch>
        </p:blipFill>
        <p:spPr>
          <a:xfrm>
            <a:off x="484163" y="1736051"/>
            <a:ext cx="4468837" cy="4468837"/>
          </a:xfrm>
          <a:prstGeom prst="rect">
            <a:avLst/>
          </a:prstGeom>
        </p:spPr>
      </p:pic>
      <p:pic>
        <p:nvPicPr>
          <p:cNvPr id="8" name="Picture 7" descr="A picture containing indoor, sitting, curtain, white&#10;&#10;Description automatically generated">
            <a:extLst>
              <a:ext uri="{FF2B5EF4-FFF2-40B4-BE49-F238E27FC236}">
                <a16:creationId xmlns:a16="http://schemas.microsoft.com/office/drawing/2014/main" xmlns="" id="{A37C3F14-9C0E-4213-B4F9-B1D3749C0C2E}"/>
              </a:ext>
            </a:extLst>
          </p:cNvPr>
          <p:cNvPicPr>
            <a:picLocks noChangeAspect="1"/>
          </p:cNvPicPr>
          <p:nvPr/>
        </p:nvPicPr>
        <p:blipFill>
          <a:blip r:embed="rId8"/>
          <a:stretch>
            <a:fillRect/>
          </a:stretch>
        </p:blipFill>
        <p:spPr>
          <a:xfrm>
            <a:off x="5202648" y="2146998"/>
            <a:ext cx="3043417" cy="4057889"/>
          </a:xfrm>
          <a:prstGeom prst="rect">
            <a:avLst/>
          </a:prstGeom>
        </p:spPr>
      </p:pic>
    </p:spTree>
    <p:extLst>
      <p:ext uri="{BB962C8B-B14F-4D97-AF65-F5344CB8AC3E}">
        <p14:creationId xmlns:p14="http://schemas.microsoft.com/office/powerpoint/2010/main" val="360427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D9B2662B-4A09-465C-903E-A0929C990316}"/>
              </a:ext>
            </a:extLst>
          </p:cNvPr>
          <p:cNvGraphicFramePr/>
          <p:nvPr>
            <p:extLst>
              <p:ext uri="{D42A27DB-BD31-4B8C-83A1-F6EECF244321}">
                <p14:modId xmlns:p14="http://schemas.microsoft.com/office/powerpoint/2010/main" val="3577087877"/>
              </p:ext>
            </p:extLst>
          </p:nvPr>
        </p:nvGraphicFramePr>
        <p:xfrm>
          <a:off x="419792" y="189352"/>
          <a:ext cx="6304565" cy="1391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K:\CSR\Chatrium and Soap For Hope (10-9-2016\20160910(CSR Together)\IMG_6231.JPG">
            <a:extLst>
              <a:ext uri="{FF2B5EF4-FFF2-40B4-BE49-F238E27FC236}">
                <a16:creationId xmlns:a16="http://schemas.microsoft.com/office/drawing/2014/main" xmlns="" id="{97F7ED4B-9F28-459F-BCB8-5C4ECD61F4D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9792" y="1295400"/>
            <a:ext cx="4305489" cy="4267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8F88E048-F15B-418A-A2F7-840422F38313}"/>
              </a:ext>
            </a:extLst>
          </p:cNvPr>
          <p:cNvPicPr>
            <a:picLocks noChangeAspect="1"/>
          </p:cNvPicPr>
          <p:nvPr/>
        </p:nvPicPr>
        <p:blipFill>
          <a:blip r:embed="rId8"/>
          <a:stretch>
            <a:fillRect/>
          </a:stretch>
        </p:blipFill>
        <p:spPr>
          <a:xfrm>
            <a:off x="7881107" y="5607193"/>
            <a:ext cx="1349572" cy="866743"/>
          </a:xfrm>
          <a:prstGeom prst="rect">
            <a:avLst/>
          </a:prstGeom>
        </p:spPr>
      </p:pic>
      <p:sp>
        <p:nvSpPr>
          <p:cNvPr id="7" name="Rectangle 6">
            <a:extLst>
              <a:ext uri="{FF2B5EF4-FFF2-40B4-BE49-F238E27FC236}">
                <a16:creationId xmlns:a16="http://schemas.microsoft.com/office/drawing/2014/main" xmlns="" id="{5AC3A969-D33F-4009-B6E2-646EBA0D6289}"/>
              </a:ext>
            </a:extLst>
          </p:cNvPr>
          <p:cNvSpPr/>
          <p:nvPr/>
        </p:nvSpPr>
        <p:spPr>
          <a:xfrm>
            <a:off x="4725281" y="3105834"/>
            <a:ext cx="4953000" cy="1015663"/>
          </a:xfrm>
          <a:prstGeom prst="rect">
            <a:avLst/>
          </a:prstGeom>
          <a:noFill/>
        </p:spPr>
        <p:txBody>
          <a:bodyPr>
            <a:spAutoFit/>
          </a:bodyPr>
          <a:lstStyle/>
          <a:p>
            <a:pPr algn="just"/>
            <a:r>
              <a:rPr lang="en-US" sz="2000" dirty="0">
                <a:solidFill>
                  <a:schemeClr val="bg2">
                    <a:lumMod val="25000"/>
                  </a:schemeClr>
                </a:solidFill>
                <a:latin typeface="Bell MT" pitchFamily="18" charset="0"/>
              </a:rPr>
              <a:t>We have started recycling old newspapers into tissue rolls and donated to orphanage schools.</a:t>
            </a:r>
          </a:p>
        </p:txBody>
      </p:sp>
    </p:spTree>
    <p:extLst>
      <p:ext uri="{BB962C8B-B14F-4D97-AF65-F5344CB8AC3E}">
        <p14:creationId xmlns:p14="http://schemas.microsoft.com/office/powerpoint/2010/main" val="413252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7D78C3F-E8D4-44C0-AC06-D3E889BB338D}"/>
              </a:ext>
            </a:extLst>
          </p:cNvPr>
          <p:cNvSpPr/>
          <p:nvPr/>
        </p:nvSpPr>
        <p:spPr>
          <a:xfrm>
            <a:off x="2251619" y="2767280"/>
            <a:ext cx="5402761" cy="1323439"/>
          </a:xfrm>
          <a:custGeom>
            <a:avLst/>
            <a:gdLst>
              <a:gd name="connsiteX0" fmla="*/ 0 w 5402761"/>
              <a:gd name="connsiteY0" fmla="*/ 0 h 1323439"/>
              <a:gd name="connsiteX1" fmla="*/ 5402761 w 5402761"/>
              <a:gd name="connsiteY1" fmla="*/ 0 h 1323439"/>
              <a:gd name="connsiteX2" fmla="*/ 5402761 w 5402761"/>
              <a:gd name="connsiteY2" fmla="*/ 1323439 h 1323439"/>
              <a:gd name="connsiteX3" fmla="*/ 0 w 5402761"/>
              <a:gd name="connsiteY3" fmla="*/ 1323439 h 1323439"/>
              <a:gd name="connsiteX4" fmla="*/ 0 w 540276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2761" h="1323439" fill="none" extrusionOk="0">
                <a:moveTo>
                  <a:pt x="0" y="0"/>
                </a:moveTo>
                <a:cubicBezTo>
                  <a:pt x="1242049" y="-49533"/>
                  <a:pt x="2727996" y="-14809"/>
                  <a:pt x="5402761" y="0"/>
                </a:cubicBezTo>
                <a:cubicBezTo>
                  <a:pt x="5438592" y="344707"/>
                  <a:pt x="5376820" y="675326"/>
                  <a:pt x="5402761" y="1323439"/>
                </a:cubicBezTo>
                <a:cubicBezTo>
                  <a:pt x="3696095" y="1275208"/>
                  <a:pt x="2667213" y="1407894"/>
                  <a:pt x="0" y="1323439"/>
                </a:cubicBezTo>
                <a:cubicBezTo>
                  <a:pt x="-47073" y="1053495"/>
                  <a:pt x="-117899" y="591620"/>
                  <a:pt x="0" y="0"/>
                </a:cubicBezTo>
                <a:close/>
              </a:path>
              <a:path w="5402761" h="1323439" stroke="0" extrusionOk="0">
                <a:moveTo>
                  <a:pt x="0" y="0"/>
                </a:moveTo>
                <a:cubicBezTo>
                  <a:pt x="1619865" y="118645"/>
                  <a:pt x="3374474" y="116012"/>
                  <a:pt x="5402761" y="0"/>
                </a:cubicBezTo>
                <a:cubicBezTo>
                  <a:pt x="5314946" y="535917"/>
                  <a:pt x="5490646" y="914339"/>
                  <a:pt x="5402761" y="1323439"/>
                </a:cubicBezTo>
                <a:cubicBezTo>
                  <a:pt x="3951922" y="1458039"/>
                  <a:pt x="676437" y="1166243"/>
                  <a:pt x="0" y="1323439"/>
                </a:cubicBezTo>
                <a:cubicBezTo>
                  <a:pt x="89067" y="1177433"/>
                  <a:pt x="13472" y="251537"/>
                  <a:pt x="0" y="0"/>
                </a:cubicBezTo>
                <a:close/>
              </a:path>
            </a:pathLst>
          </a:custGeom>
          <a:solidFill>
            <a:srgbClr val="D0C09D"/>
          </a:solidFill>
          <a:ln w="6350">
            <a:solidFill>
              <a:srgbClr val="D0C09D"/>
            </a:solidFill>
            <a:prstDash val="solid"/>
            <a:extLst>
              <a:ext uri="{C807C97D-BFC1-408E-A445-0C87EB9F89A2}">
                <ask:lineSketchStyleProps xmlns:ask="http://schemas.microsoft.com/office/drawing/2018/sketchyshapes" xmlns="" sd="1219033472">
                  <a:prstGeom prst="rect">
                    <a:avLst/>
                  </a:prstGeom>
                  <ask:type>
                    <ask:lineSketchCurved/>
                  </ask:type>
                </ask:lineSketchStyleProps>
              </a:ext>
            </a:extLst>
          </a:ln>
        </p:spPr>
        <p:txBody>
          <a:bodyPr wrap="none">
            <a:spAutoFit/>
          </a:bodyPr>
          <a:lstStyle/>
          <a:p>
            <a:pPr algn="ctr"/>
            <a:r>
              <a:rPr lang="en-US" sz="4000" dirty="0">
                <a:solidFill>
                  <a:srgbClr val="502800"/>
                </a:solidFill>
                <a:effectLst>
                  <a:outerShdw blurRad="38100" dist="38100" dir="2700000" algn="tl">
                    <a:srgbClr val="000000">
                      <a:alpha val="43137"/>
                    </a:srgbClr>
                  </a:outerShdw>
                </a:effectLst>
                <a:latin typeface="Calibri" pitchFamily="34" charset="0"/>
              </a:rPr>
              <a:t>SOCIAL CONTRIBUTIONS </a:t>
            </a:r>
            <a:endParaRPr lang="en-US" sz="2400" dirty="0">
              <a:solidFill>
                <a:srgbClr val="502800"/>
              </a:solidFill>
              <a:effectLst>
                <a:outerShdw blurRad="38100" dist="38100" dir="2700000" algn="tl">
                  <a:srgbClr val="000000">
                    <a:alpha val="43137"/>
                  </a:srgbClr>
                </a:outerShdw>
              </a:effectLst>
              <a:latin typeface="Calibri" pitchFamily="34" charset="0"/>
            </a:endParaRPr>
          </a:p>
          <a:p>
            <a:pPr algn="ctr"/>
            <a:r>
              <a:rPr lang="en-US" sz="2800" dirty="0">
                <a:solidFill>
                  <a:srgbClr val="502800"/>
                </a:solidFill>
                <a:effectLst>
                  <a:outerShdw blurRad="38100" dist="38100" dir="2700000" algn="tl">
                    <a:srgbClr val="000000">
                      <a:alpha val="43137"/>
                    </a:srgbClr>
                  </a:outerShdw>
                </a:effectLst>
                <a:latin typeface="Calibri" pitchFamily="34" charset="0"/>
              </a:rPr>
              <a:t>(DONATION ACTIVITIES)</a:t>
            </a:r>
            <a:r>
              <a:rPr lang="en-US" sz="4000" dirty="0">
                <a:solidFill>
                  <a:srgbClr val="502800"/>
                </a:solidFill>
                <a:effectLst>
                  <a:outerShdw blurRad="38100" dist="38100" dir="2700000" algn="tl">
                    <a:srgbClr val="000000">
                      <a:alpha val="43137"/>
                    </a:srgbClr>
                  </a:outerShdw>
                </a:effectLst>
                <a:latin typeface="Calibri" pitchFamily="34" charset="0"/>
              </a:rPr>
              <a:t> </a:t>
            </a:r>
          </a:p>
        </p:txBody>
      </p:sp>
      <p:pic>
        <p:nvPicPr>
          <p:cNvPr id="5" name="Picture 4">
            <a:extLst>
              <a:ext uri="{FF2B5EF4-FFF2-40B4-BE49-F238E27FC236}">
                <a16:creationId xmlns:a16="http://schemas.microsoft.com/office/drawing/2014/main" xmlns="" id="{29EADC8B-5348-425B-8B77-D4990BB243E1}"/>
              </a:ext>
            </a:extLst>
          </p:cNvPr>
          <p:cNvPicPr>
            <a:picLocks noChangeAspect="1"/>
          </p:cNvPicPr>
          <p:nvPr/>
        </p:nvPicPr>
        <p:blipFill>
          <a:blip r:embed="rId2"/>
          <a:stretch>
            <a:fillRect/>
          </a:stretch>
        </p:blipFill>
        <p:spPr>
          <a:xfrm>
            <a:off x="565169" y="5288597"/>
            <a:ext cx="1349572" cy="866743"/>
          </a:xfrm>
          <a:prstGeom prst="rect">
            <a:avLst/>
          </a:prstGeom>
        </p:spPr>
      </p:pic>
    </p:spTree>
    <p:extLst>
      <p:ext uri="{BB962C8B-B14F-4D97-AF65-F5344CB8AC3E}">
        <p14:creationId xmlns:p14="http://schemas.microsoft.com/office/powerpoint/2010/main" val="3967924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xmlns="" id="{1F6C7897-2F50-4F14-B97D-5404B7D6394C}"/>
              </a:ext>
            </a:extLst>
          </p:cNvPr>
          <p:cNvGraphicFramePr/>
          <p:nvPr>
            <p:extLst>
              <p:ext uri="{D42A27DB-BD31-4B8C-83A1-F6EECF244321}">
                <p14:modId xmlns:p14="http://schemas.microsoft.com/office/powerpoint/2010/main" val="723769546"/>
              </p:ext>
            </p:extLst>
          </p:nvPr>
        </p:nvGraphicFramePr>
        <p:xfrm>
          <a:off x="532334" y="386299"/>
          <a:ext cx="4686780" cy="1391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xmlns="" id="{255DC1BB-29FC-4BF7-A8D7-982EF93CD3CA}"/>
              </a:ext>
            </a:extLst>
          </p:cNvPr>
          <p:cNvSpPr/>
          <p:nvPr/>
        </p:nvSpPr>
        <p:spPr>
          <a:xfrm>
            <a:off x="675321" y="4695051"/>
            <a:ext cx="4953000" cy="1323439"/>
          </a:xfrm>
          <a:prstGeom prst="rect">
            <a:avLst/>
          </a:prstGeom>
        </p:spPr>
        <p:txBody>
          <a:bodyPr>
            <a:spAutoFit/>
          </a:bodyPr>
          <a:lstStyle/>
          <a:p>
            <a:r>
              <a:rPr lang="en-US" sz="2000" dirty="0">
                <a:solidFill>
                  <a:schemeClr val="bg2">
                    <a:lumMod val="25000"/>
                  </a:schemeClr>
                </a:solidFill>
                <a:latin typeface="Bell MT" pitchFamily="18" charset="0"/>
              </a:rPr>
              <a:t>We practice the sorting of garbage into Plastic, Metal / Glass, Toxic and General and also, we cautiously dispose the hazardous objects. </a:t>
            </a:r>
          </a:p>
        </p:txBody>
      </p:sp>
      <p:grpSp>
        <p:nvGrpSpPr>
          <p:cNvPr id="15" name="Group 14">
            <a:extLst>
              <a:ext uri="{FF2B5EF4-FFF2-40B4-BE49-F238E27FC236}">
                <a16:creationId xmlns:a16="http://schemas.microsoft.com/office/drawing/2014/main" xmlns="" id="{10AE256F-28BC-4C30-AEF6-547A9B297C1E}"/>
              </a:ext>
            </a:extLst>
          </p:cNvPr>
          <p:cNvGrpSpPr/>
          <p:nvPr/>
        </p:nvGrpSpPr>
        <p:grpSpPr>
          <a:xfrm>
            <a:off x="255690" y="0"/>
            <a:ext cx="7511788" cy="5859194"/>
            <a:chOff x="1522849" y="473299"/>
            <a:chExt cx="7511788" cy="5859194"/>
          </a:xfrm>
        </p:grpSpPr>
        <p:pic>
          <p:nvPicPr>
            <p:cNvPr id="10" name="Picture 9" descr="A picture containing bin, container, sitting, small&#10;&#10;Description automatically generated">
              <a:extLst>
                <a:ext uri="{FF2B5EF4-FFF2-40B4-BE49-F238E27FC236}">
                  <a16:creationId xmlns:a16="http://schemas.microsoft.com/office/drawing/2014/main" xmlns="" id="{F37AF33F-2B70-4327-8AC6-A881EBE3F72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2600" r="94000">
                          <a14:foregroundMark x1="14998" y1="52308" x2="8500" y2="73077"/>
                          <a14:foregroundMark x1="22300" y1="28974" x2="16850" y2="46392"/>
                          <a14:foregroundMark x1="4500" y1="35641" x2="2600" y2="38205"/>
                          <a14:foregroundMark x1="10500" y1="47436" x2="14800" y2="44359"/>
                          <a14:foregroundMark x1="40592" y1="51571" x2="41000" y2="53077"/>
                          <a14:foregroundMark x1="39300" y1="46795" x2="39585" y2="47847"/>
                          <a14:foregroundMark x1="63205" y1="51230" x2="61300" y2="69487"/>
                          <a14:foregroundMark x1="65700" y1="27308" x2="63583" y2="47602"/>
                          <a14:foregroundMark x1="53300" y1="31026" x2="58500" y2="36026"/>
                          <a14:foregroundMark x1="58500" y1="36026" x2="61000" y2="41282"/>
                          <a14:foregroundMark x1="61492" y1="51328" x2="62000" y2="63333"/>
                          <a14:foregroundMark x1="61300" y1="46795" x2="61340" y2="47730"/>
                          <a14:foregroundMark x1="62000" y1="63333" x2="61000" y2="65641"/>
                          <a14:foregroundMark x1="85467" y1="50184" x2="87000" y2="56410"/>
                          <a14:foregroundMark x1="81000" y1="32051" x2="84811" y2="47520"/>
                          <a14:foregroundMark x1="87000" y1="56410" x2="86500" y2="61538"/>
                          <a14:foregroundMark x1="86213" y1="51005" x2="80100" y2="69103"/>
                          <a14:foregroundMark x1="94000" y1="27949" x2="87267" y2="47883"/>
                          <a14:foregroundMark x1="37750" y1="51516" x2="34500" y2="61154"/>
                          <a14:foregroundMark x1="46000" y1="27051" x2="38991" y2="47836"/>
                          <a14:foregroundMark x1="34500" y1="61154" x2="34100" y2="68718"/>
                          <a14:foregroundMark x1="34100" y1="68718" x2="31700" y2="71410"/>
                          <a14:foregroundMark x1="60900" y1="45385" x2="57500" y2="50000"/>
                          <a14:foregroundMark x1="59100" y1="52308" x2="60200" y2="53974"/>
                          <a14:foregroundMark x1="86779" y1="51634" x2="84484" y2="51541"/>
                          <a14:foregroundMark x1="35900" y1="46923" x2="36700" y2="44872"/>
                          <a14:foregroundMark x1="15824" y1="52930" x2="18300" y2="52821"/>
                          <a14:foregroundMark x1="12500" y1="53077" x2="15657" y2="52938"/>
                          <a14:foregroundMark x1="18300" y1="52821" x2="19100" y2="52051"/>
                          <a14:backgroundMark x1="84300" y1="49103" x2="85600" y2="50000"/>
                          <a14:backgroundMark x1="87300" y1="49359" x2="88800" y2="51026"/>
                          <a14:backgroundMark x1="88000" y1="49359" x2="85400" y2="49359"/>
                          <a14:backgroundMark x1="60500" y1="49103" x2="58200" y2="49103"/>
                          <a14:backgroundMark x1="59900" y1="49615" x2="64400" y2="49359"/>
                          <a14:backgroundMark x1="80700" y1="48077" x2="83100" y2="49872"/>
                          <a14:backgroundMark x1="35200" y1="49615" x2="41900" y2="49744"/>
                          <a14:backgroundMark x1="41900" y1="49744" x2="42500" y2="49615"/>
                          <a14:backgroundMark x1="11200" y1="49359" x2="17500" y2="47949"/>
                          <a14:backgroundMark x1="17500" y1="47949" x2="20200" y2="48846"/>
                          <a14:backgroundMark x1="15200" y1="50000" x2="16900" y2="51282"/>
                        </a14:backgroundRemoval>
                      </a14:imgEffect>
                    </a14:imgLayer>
                  </a14:imgProps>
                </a:ext>
              </a:extLst>
            </a:blip>
            <a:stretch>
              <a:fillRect/>
            </a:stretch>
          </p:blipFill>
          <p:spPr>
            <a:xfrm>
              <a:off x="1522849" y="473299"/>
              <a:ext cx="7511788" cy="5859194"/>
            </a:xfrm>
            <a:prstGeom prst="rect">
              <a:avLst/>
            </a:prstGeom>
          </p:spPr>
        </p:pic>
        <p:sp>
          <p:nvSpPr>
            <p:cNvPr id="11" name="Rectangle 10">
              <a:extLst>
                <a:ext uri="{FF2B5EF4-FFF2-40B4-BE49-F238E27FC236}">
                  <a16:creationId xmlns:a16="http://schemas.microsoft.com/office/drawing/2014/main" xmlns="" id="{022A2310-3229-42FD-9697-72A29037B9F7}"/>
                </a:ext>
              </a:extLst>
            </p:cNvPr>
            <p:cNvSpPr/>
            <p:nvPr/>
          </p:nvSpPr>
          <p:spPr>
            <a:xfrm>
              <a:off x="2162681" y="3232315"/>
              <a:ext cx="872197" cy="253218"/>
            </a:xfrm>
            <a:prstGeom prst="rect">
              <a:avLst/>
            </a:prstGeom>
            <a:solidFill>
              <a:srgbClr val="0032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General</a:t>
              </a:r>
            </a:p>
          </p:txBody>
        </p:sp>
        <p:sp>
          <p:nvSpPr>
            <p:cNvPr id="12" name="Rectangle 11">
              <a:extLst>
                <a:ext uri="{FF2B5EF4-FFF2-40B4-BE49-F238E27FC236}">
                  <a16:creationId xmlns:a16="http://schemas.microsoft.com/office/drawing/2014/main" xmlns="" id="{D32316EE-E2D1-4D89-9649-406A721794DB}"/>
                </a:ext>
              </a:extLst>
            </p:cNvPr>
            <p:cNvSpPr/>
            <p:nvPr/>
          </p:nvSpPr>
          <p:spPr>
            <a:xfrm>
              <a:off x="3957855" y="3139719"/>
              <a:ext cx="872197" cy="470082"/>
            </a:xfrm>
            <a:prstGeom prst="rect">
              <a:avLst/>
            </a:prstGeom>
            <a:solidFill>
              <a:srgbClr val="1C9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Metal/Glass</a:t>
              </a:r>
            </a:p>
          </p:txBody>
        </p:sp>
        <p:sp>
          <p:nvSpPr>
            <p:cNvPr id="13" name="Rectangle 12">
              <a:extLst>
                <a:ext uri="{FF2B5EF4-FFF2-40B4-BE49-F238E27FC236}">
                  <a16:creationId xmlns:a16="http://schemas.microsoft.com/office/drawing/2014/main" xmlns="" id="{03B18507-8CE2-47D7-BD10-99B395D41A1F}"/>
                </a:ext>
              </a:extLst>
            </p:cNvPr>
            <p:cNvSpPr/>
            <p:nvPr/>
          </p:nvSpPr>
          <p:spPr>
            <a:xfrm>
              <a:off x="5724893" y="3244634"/>
              <a:ext cx="872197" cy="253218"/>
            </a:xfrm>
            <a:prstGeom prst="rect">
              <a:avLst/>
            </a:prstGeom>
            <a:solidFill>
              <a:srgbClr val="EA4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Toxic</a:t>
              </a:r>
            </a:p>
          </p:txBody>
        </p:sp>
        <p:sp>
          <p:nvSpPr>
            <p:cNvPr id="14" name="Rectangle 13">
              <a:extLst>
                <a:ext uri="{FF2B5EF4-FFF2-40B4-BE49-F238E27FC236}">
                  <a16:creationId xmlns:a16="http://schemas.microsoft.com/office/drawing/2014/main" xmlns="" id="{32C09DE2-AF85-44EA-88BB-8A2685ED2171}"/>
                </a:ext>
              </a:extLst>
            </p:cNvPr>
            <p:cNvSpPr/>
            <p:nvPr/>
          </p:nvSpPr>
          <p:spPr>
            <a:xfrm>
              <a:off x="7499840" y="3262219"/>
              <a:ext cx="872197" cy="253218"/>
            </a:xfrm>
            <a:prstGeom prst="rect">
              <a:avLst/>
            </a:prstGeom>
            <a:solidFill>
              <a:srgbClr val="F88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Plastic</a:t>
              </a:r>
            </a:p>
          </p:txBody>
        </p:sp>
      </p:grpSp>
      <p:pic>
        <p:nvPicPr>
          <p:cNvPr id="16" name="Picture 15">
            <a:extLst>
              <a:ext uri="{FF2B5EF4-FFF2-40B4-BE49-F238E27FC236}">
                <a16:creationId xmlns:a16="http://schemas.microsoft.com/office/drawing/2014/main" xmlns="" id="{2DB0E217-C92D-49E8-8339-4F7010417917}"/>
              </a:ext>
            </a:extLst>
          </p:cNvPr>
          <p:cNvPicPr>
            <a:picLocks noChangeAspect="1"/>
          </p:cNvPicPr>
          <p:nvPr/>
        </p:nvPicPr>
        <p:blipFill>
          <a:blip r:embed="rId9"/>
          <a:stretch>
            <a:fillRect/>
          </a:stretch>
        </p:blipFill>
        <p:spPr>
          <a:xfrm>
            <a:off x="7881107" y="5607193"/>
            <a:ext cx="1349572" cy="866743"/>
          </a:xfrm>
          <a:prstGeom prst="rect">
            <a:avLst/>
          </a:prstGeom>
        </p:spPr>
      </p:pic>
    </p:spTree>
    <p:extLst>
      <p:ext uri="{BB962C8B-B14F-4D97-AF65-F5344CB8AC3E}">
        <p14:creationId xmlns:p14="http://schemas.microsoft.com/office/powerpoint/2010/main" val="362665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5" grpId="1">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CCA5C41-C72D-43DE-ABFA-8329642CDF42}"/>
              </a:ext>
            </a:extLst>
          </p:cNvPr>
          <p:cNvSpPr>
            <a:spLocks noGrp="1"/>
          </p:cNvSpPr>
          <p:nvPr>
            <p:ph idx="1"/>
          </p:nvPr>
        </p:nvSpPr>
        <p:spPr>
          <a:xfrm>
            <a:off x="4768949" y="1651880"/>
            <a:ext cx="4670473" cy="4711191"/>
          </a:xfrm>
        </p:spPr>
        <p:txBody>
          <a:bodyPr>
            <a:normAutofit/>
          </a:bodyPr>
          <a:lstStyle/>
          <a:p>
            <a:pPr>
              <a:buFont typeface="Wingdings" panose="05000000000000000000" pitchFamily="2" charset="2"/>
              <a:buChar char="v"/>
            </a:pPr>
            <a:r>
              <a:rPr lang="en-US" sz="2000" dirty="0">
                <a:latin typeface="Bell MT" panose="02020503060305020303" pitchFamily="18" charset="0"/>
              </a:rPr>
              <a:t>Reducing Chiller Operating hours by monitoring usage</a:t>
            </a:r>
          </a:p>
          <a:p>
            <a:pPr>
              <a:buFont typeface="Wingdings" panose="05000000000000000000" pitchFamily="2" charset="2"/>
              <a:buChar char="v"/>
            </a:pPr>
            <a:r>
              <a:rPr lang="en-US" sz="2000" dirty="0">
                <a:latin typeface="Bell MT" panose="02020503060305020303" pitchFamily="18" charset="0"/>
              </a:rPr>
              <a:t>Reducing Air Con. Consumption by monitoring  A/C system , installing timers and sub-meters.</a:t>
            </a:r>
          </a:p>
          <a:p>
            <a:pPr>
              <a:buFont typeface="Wingdings" panose="05000000000000000000" pitchFamily="2" charset="2"/>
              <a:buChar char="v"/>
            </a:pPr>
            <a:r>
              <a:rPr lang="en-US" sz="2000" dirty="0">
                <a:latin typeface="Bell MT" panose="02020503060305020303" pitchFamily="18" charset="0"/>
              </a:rPr>
              <a:t>Reducing electricity consumption by replacing with LED bulbs and LED florescent lamps</a:t>
            </a:r>
          </a:p>
          <a:p>
            <a:pPr>
              <a:buFont typeface="Wingdings" panose="05000000000000000000" pitchFamily="2" charset="2"/>
              <a:buChar char="v"/>
            </a:pPr>
            <a:r>
              <a:rPr lang="en-US" sz="2000" dirty="0">
                <a:latin typeface="Bell MT" panose="02020503060305020303" pitchFamily="18" charset="0"/>
              </a:rPr>
              <a:t>Energy and Water Saving Campaign with guests</a:t>
            </a:r>
          </a:p>
          <a:p>
            <a:pPr>
              <a:buFont typeface="Wingdings" panose="05000000000000000000" pitchFamily="2" charset="2"/>
              <a:buChar char="v"/>
            </a:pPr>
            <a:r>
              <a:rPr lang="en-US" sz="2000" dirty="0">
                <a:latin typeface="Bell MT" panose="02020503060305020303" pitchFamily="18" charset="0"/>
              </a:rPr>
              <a:t>Energy saving bulbs and aerators are installed</a:t>
            </a:r>
          </a:p>
          <a:p>
            <a:pPr>
              <a:buFont typeface="Wingdings" panose="05000000000000000000" pitchFamily="2" charset="2"/>
              <a:buChar char="v"/>
            </a:pPr>
            <a:r>
              <a:rPr lang="en-US" sz="2000" dirty="0">
                <a:latin typeface="Bell MT" panose="02020503060305020303" pitchFamily="18" charset="0"/>
              </a:rPr>
              <a:t>Report the cost of Electricity, Water and Gas on monthly basis</a:t>
            </a:r>
          </a:p>
          <a:p>
            <a:pPr>
              <a:buFont typeface="Wingdings" panose="05000000000000000000" pitchFamily="2" charset="2"/>
              <a:buChar char="v"/>
            </a:pPr>
            <a:endParaRPr lang="en-US" sz="2000" dirty="0">
              <a:latin typeface="Bell MT" panose="02020503060305020303" pitchFamily="18" charset="0"/>
            </a:endParaRPr>
          </a:p>
          <a:p>
            <a:pPr marL="0" indent="0">
              <a:buNone/>
            </a:pPr>
            <a:endParaRPr lang="en-US" sz="2000" dirty="0">
              <a:latin typeface="Bell MT" panose="02020503060305020303" pitchFamily="18" charset="0"/>
            </a:endParaRPr>
          </a:p>
          <a:p>
            <a:pPr>
              <a:buFont typeface="Wingdings" panose="05000000000000000000" pitchFamily="2" charset="2"/>
              <a:buChar char="v"/>
            </a:pPr>
            <a:endParaRPr lang="en-US" sz="2000" dirty="0">
              <a:latin typeface="Bell MT" panose="02020503060305020303" pitchFamily="18" charset="0"/>
            </a:endParaRPr>
          </a:p>
          <a:p>
            <a:pPr>
              <a:buFont typeface="Wingdings" panose="05000000000000000000" pitchFamily="2" charset="2"/>
              <a:buChar char="v"/>
            </a:pPr>
            <a:endParaRPr lang="en-US" sz="2000" dirty="0">
              <a:latin typeface="Bell MT" panose="02020503060305020303" pitchFamily="18" charset="0"/>
            </a:endParaRPr>
          </a:p>
          <a:p>
            <a:pPr>
              <a:buFont typeface="Wingdings" panose="05000000000000000000" pitchFamily="2" charset="2"/>
              <a:buChar char="v"/>
            </a:pPr>
            <a:endParaRPr lang="en-US" sz="2000" dirty="0">
              <a:latin typeface="Bell MT" panose="02020503060305020303" pitchFamily="18" charset="0"/>
            </a:endParaRPr>
          </a:p>
        </p:txBody>
      </p:sp>
      <p:graphicFrame>
        <p:nvGraphicFramePr>
          <p:cNvPr id="4" name="Diagram 3">
            <a:extLst>
              <a:ext uri="{FF2B5EF4-FFF2-40B4-BE49-F238E27FC236}">
                <a16:creationId xmlns:a16="http://schemas.microsoft.com/office/drawing/2014/main" xmlns="" id="{0AA724A1-34FA-4EE4-B71C-896A26465E82}"/>
              </a:ext>
            </a:extLst>
          </p:cNvPr>
          <p:cNvGraphicFramePr/>
          <p:nvPr>
            <p:extLst>
              <p:ext uri="{D42A27DB-BD31-4B8C-83A1-F6EECF244321}">
                <p14:modId xmlns:p14="http://schemas.microsoft.com/office/powerpoint/2010/main" val="1680044968"/>
              </p:ext>
            </p:extLst>
          </p:nvPr>
        </p:nvGraphicFramePr>
        <p:xfrm>
          <a:off x="681038" y="468279"/>
          <a:ext cx="5910670" cy="1391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picture containing wall, indoor&#10;&#10;Description automatically generated">
            <a:extLst>
              <a:ext uri="{FF2B5EF4-FFF2-40B4-BE49-F238E27FC236}">
                <a16:creationId xmlns:a16="http://schemas.microsoft.com/office/drawing/2014/main" xmlns="" id="{5BBA0236-8DFE-40DB-B91B-44E23FC88875}"/>
              </a:ext>
            </a:extLst>
          </p:cNvPr>
          <p:cNvPicPr>
            <a:picLocks noChangeAspect="1"/>
          </p:cNvPicPr>
          <p:nvPr/>
        </p:nvPicPr>
        <p:blipFill rotWithShape="1">
          <a:blip r:embed="rId7">
            <a:extLst>
              <a:ext uri="{28A0092B-C50C-407E-A947-70E740481C1C}">
                <a14:useLocalDpi xmlns:a14="http://schemas.microsoft.com/office/drawing/2010/main" val="0"/>
              </a:ext>
            </a:extLst>
          </a:blip>
          <a:srcRect r="2527"/>
          <a:stretch/>
        </p:blipFill>
        <p:spPr>
          <a:xfrm>
            <a:off x="218857" y="1651880"/>
            <a:ext cx="4550092" cy="4516344"/>
          </a:xfrm>
          <a:prstGeom prst="rect">
            <a:avLst/>
          </a:prstGeom>
          <a:effectLst/>
        </p:spPr>
      </p:pic>
    </p:spTree>
    <p:extLst>
      <p:ext uri="{BB962C8B-B14F-4D97-AF65-F5344CB8AC3E}">
        <p14:creationId xmlns:p14="http://schemas.microsoft.com/office/powerpoint/2010/main" val="325786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18FF115-C5C6-4866-A147-477B1EEE6B0E}"/>
              </a:ext>
            </a:extLst>
          </p:cNvPr>
          <p:cNvSpPr/>
          <p:nvPr/>
        </p:nvSpPr>
        <p:spPr>
          <a:xfrm>
            <a:off x="1323828" y="2593576"/>
            <a:ext cx="7258343" cy="1446550"/>
          </a:xfrm>
          <a:custGeom>
            <a:avLst/>
            <a:gdLst>
              <a:gd name="connsiteX0" fmla="*/ 0 w 7258343"/>
              <a:gd name="connsiteY0" fmla="*/ 0 h 1446550"/>
              <a:gd name="connsiteX1" fmla="*/ 7258343 w 7258343"/>
              <a:gd name="connsiteY1" fmla="*/ 0 h 1446550"/>
              <a:gd name="connsiteX2" fmla="*/ 7258343 w 7258343"/>
              <a:gd name="connsiteY2" fmla="*/ 1446550 h 1446550"/>
              <a:gd name="connsiteX3" fmla="*/ 0 w 7258343"/>
              <a:gd name="connsiteY3" fmla="*/ 1446550 h 1446550"/>
              <a:gd name="connsiteX4" fmla="*/ 0 w 7258343"/>
              <a:gd name="connsiteY4" fmla="*/ 0 h 144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8343" h="1446550" fill="none" extrusionOk="0">
                <a:moveTo>
                  <a:pt x="0" y="0"/>
                </a:moveTo>
                <a:cubicBezTo>
                  <a:pt x="3098389" y="-49533"/>
                  <a:pt x="4663711" y="-14809"/>
                  <a:pt x="7258343" y="0"/>
                </a:cubicBezTo>
                <a:cubicBezTo>
                  <a:pt x="7239209" y="344415"/>
                  <a:pt x="7305230" y="1179947"/>
                  <a:pt x="7258343" y="1446550"/>
                </a:cubicBezTo>
                <a:cubicBezTo>
                  <a:pt x="5815023" y="1398319"/>
                  <a:pt x="2559370" y="1531005"/>
                  <a:pt x="0" y="1446550"/>
                </a:cubicBezTo>
                <a:cubicBezTo>
                  <a:pt x="-113864" y="782744"/>
                  <a:pt x="80613" y="641147"/>
                  <a:pt x="0" y="0"/>
                </a:cubicBezTo>
                <a:close/>
              </a:path>
              <a:path w="7258343" h="1446550" stroke="0" extrusionOk="0">
                <a:moveTo>
                  <a:pt x="0" y="0"/>
                </a:moveTo>
                <a:cubicBezTo>
                  <a:pt x="2520019" y="118645"/>
                  <a:pt x="4699215" y="116012"/>
                  <a:pt x="7258343" y="0"/>
                </a:cubicBezTo>
                <a:cubicBezTo>
                  <a:pt x="7304194" y="153973"/>
                  <a:pt x="7153124" y="1234067"/>
                  <a:pt x="7258343" y="1446550"/>
                </a:cubicBezTo>
                <a:cubicBezTo>
                  <a:pt x="6433308" y="1581150"/>
                  <a:pt x="2671106" y="1289354"/>
                  <a:pt x="0" y="1446550"/>
                </a:cubicBezTo>
                <a:cubicBezTo>
                  <a:pt x="-115916" y="1177595"/>
                  <a:pt x="40893" y="596485"/>
                  <a:pt x="0" y="0"/>
                </a:cubicBezTo>
                <a:close/>
              </a:path>
            </a:pathLst>
          </a:custGeom>
          <a:solidFill>
            <a:srgbClr val="D0C09D"/>
          </a:solidFill>
          <a:ln>
            <a:solidFill>
              <a:srgbClr val="D0C09D"/>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txBody>
          <a:bodyPr wrap="square">
            <a:spAutoFit/>
          </a:bodyPr>
          <a:lstStyle/>
          <a:p>
            <a:pPr algn="ctr"/>
            <a:r>
              <a:rPr lang="en-US" sz="4400" b="1" dirty="0">
                <a:solidFill>
                  <a:srgbClr val="502800"/>
                </a:solidFill>
                <a:effectLst>
                  <a:outerShdw blurRad="38100" dist="38100" dir="2700000" algn="tl">
                    <a:srgbClr val="000000">
                      <a:alpha val="43137"/>
                    </a:srgbClr>
                  </a:outerShdw>
                </a:effectLst>
                <a:latin typeface="+mj-lt"/>
                <a:cs typeface="Calibri Light" panose="020F0302020204030204" pitchFamily="34" charset="0"/>
              </a:rPr>
              <a:t>SUPPORT EDUCATION &amp; </a:t>
            </a:r>
          </a:p>
          <a:p>
            <a:pPr algn="ctr"/>
            <a:r>
              <a:rPr lang="en-US" sz="4400" b="1" dirty="0">
                <a:solidFill>
                  <a:srgbClr val="502800"/>
                </a:solidFill>
                <a:effectLst>
                  <a:outerShdw blurRad="38100" dist="38100" dir="2700000" algn="tl">
                    <a:srgbClr val="000000">
                      <a:alpha val="43137"/>
                    </a:srgbClr>
                  </a:outerShdw>
                </a:effectLst>
                <a:latin typeface="+mj-lt"/>
                <a:cs typeface="Calibri Light" panose="020F0302020204030204" pitchFamily="34" charset="0"/>
              </a:rPr>
              <a:t>PEOPLE’S DEVELOPMENT</a:t>
            </a:r>
          </a:p>
        </p:txBody>
      </p:sp>
      <p:pic>
        <p:nvPicPr>
          <p:cNvPr id="5" name="Picture 4">
            <a:extLst>
              <a:ext uri="{FF2B5EF4-FFF2-40B4-BE49-F238E27FC236}">
                <a16:creationId xmlns:a16="http://schemas.microsoft.com/office/drawing/2014/main" xmlns="" id="{59676255-1809-4D9E-8CA0-E80788E1D753}"/>
              </a:ext>
            </a:extLst>
          </p:cNvPr>
          <p:cNvPicPr>
            <a:picLocks noChangeAspect="1"/>
          </p:cNvPicPr>
          <p:nvPr/>
        </p:nvPicPr>
        <p:blipFill>
          <a:blip r:embed="rId2"/>
          <a:stretch>
            <a:fillRect/>
          </a:stretch>
        </p:blipFill>
        <p:spPr>
          <a:xfrm>
            <a:off x="622764" y="5601377"/>
            <a:ext cx="1349572" cy="866743"/>
          </a:xfrm>
          <a:prstGeom prst="rect">
            <a:avLst/>
          </a:prstGeom>
        </p:spPr>
      </p:pic>
    </p:spTree>
    <p:extLst>
      <p:ext uri="{BB962C8B-B14F-4D97-AF65-F5344CB8AC3E}">
        <p14:creationId xmlns:p14="http://schemas.microsoft.com/office/powerpoint/2010/main" val="1206396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B0FA6264-5785-42F4-8456-1666DC4656F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1775" y="1418798"/>
            <a:ext cx="2612657" cy="2010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xmlns="" id="{A67706EF-243F-4974-B818-FBE2BFAC1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 y="1418798"/>
            <a:ext cx="2532797" cy="3000802"/>
          </a:xfrm>
          <a:prstGeom prst="rect">
            <a:avLst/>
          </a:prstGeom>
        </p:spPr>
      </p:pic>
      <p:pic>
        <p:nvPicPr>
          <p:cNvPr id="6" name="Picture 5">
            <a:extLst>
              <a:ext uri="{FF2B5EF4-FFF2-40B4-BE49-F238E27FC236}">
                <a16:creationId xmlns:a16="http://schemas.microsoft.com/office/drawing/2014/main" xmlns="" id="{EEE0FE48-0AF5-470C-936C-EEF725268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774" y="3477064"/>
            <a:ext cx="2612657" cy="3140122"/>
          </a:xfrm>
          <a:prstGeom prst="rect">
            <a:avLst/>
          </a:prstGeom>
        </p:spPr>
      </p:pic>
      <p:pic>
        <p:nvPicPr>
          <p:cNvPr id="7" name="Picture 4">
            <a:extLst>
              <a:ext uri="{FF2B5EF4-FFF2-40B4-BE49-F238E27FC236}">
                <a16:creationId xmlns:a16="http://schemas.microsoft.com/office/drawing/2014/main" xmlns="" id="{7447CA74-36FA-4A6F-9031-8C3FAE790C2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867" y="4433668"/>
            <a:ext cx="2514600" cy="2181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Diagram 7">
            <a:extLst>
              <a:ext uri="{FF2B5EF4-FFF2-40B4-BE49-F238E27FC236}">
                <a16:creationId xmlns:a16="http://schemas.microsoft.com/office/drawing/2014/main" xmlns="" id="{372359A8-9595-467C-8728-4E923C81E378}"/>
              </a:ext>
            </a:extLst>
          </p:cNvPr>
          <p:cNvGraphicFramePr/>
          <p:nvPr>
            <p:extLst>
              <p:ext uri="{D42A27DB-BD31-4B8C-83A1-F6EECF244321}">
                <p14:modId xmlns:p14="http://schemas.microsoft.com/office/powerpoint/2010/main" val="2505909868"/>
              </p:ext>
            </p:extLst>
          </p:nvPr>
        </p:nvGraphicFramePr>
        <p:xfrm>
          <a:off x="270621" y="240814"/>
          <a:ext cx="6797786" cy="13919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Rectangle 8">
            <a:extLst>
              <a:ext uri="{FF2B5EF4-FFF2-40B4-BE49-F238E27FC236}">
                <a16:creationId xmlns:a16="http://schemas.microsoft.com/office/drawing/2014/main" xmlns="" id="{8557B8E0-5DA8-41C1-BB02-C9D48630AB7E}"/>
              </a:ext>
            </a:extLst>
          </p:cNvPr>
          <p:cNvSpPr/>
          <p:nvPr/>
        </p:nvSpPr>
        <p:spPr>
          <a:xfrm>
            <a:off x="5703246" y="1903046"/>
            <a:ext cx="3454821" cy="4093428"/>
          </a:xfrm>
          <a:prstGeom prst="rect">
            <a:avLst/>
          </a:prstGeom>
        </p:spPr>
        <p:txBody>
          <a:bodyPr wrap="square">
            <a:spAutoFit/>
          </a:bodyPr>
          <a:lstStyle/>
          <a:p>
            <a:r>
              <a:rPr lang="en-US" sz="2000" dirty="0">
                <a:solidFill>
                  <a:schemeClr val="bg2">
                    <a:lumMod val="25000"/>
                  </a:schemeClr>
                </a:solidFill>
                <a:latin typeface="Bell MT" pitchFamily="18" charset="0"/>
              </a:rPr>
              <a:t>We have appointed four numbers of disabled people as our employees; two deaf and dumb colleagues who are in the Kitchen and Housekeeping Department, one person who has spinal cord deformity as an IT manager and one blindness is as a pianist from the Front Office Department. They are hard-working yet talented, and some have also been selected as employees of the month. </a:t>
            </a:r>
          </a:p>
        </p:txBody>
      </p:sp>
      <p:pic>
        <p:nvPicPr>
          <p:cNvPr id="10" name="Picture 9">
            <a:extLst>
              <a:ext uri="{FF2B5EF4-FFF2-40B4-BE49-F238E27FC236}">
                <a16:creationId xmlns:a16="http://schemas.microsoft.com/office/drawing/2014/main" xmlns="" id="{ABEDEA84-5DEE-4FF5-87EE-88E401C33558}"/>
              </a:ext>
            </a:extLst>
          </p:cNvPr>
          <p:cNvPicPr>
            <a:picLocks noChangeAspect="1"/>
          </p:cNvPicPr>
          <p:nvPr/>
        </p:nvPicPr>
        <p:blipFill>
          <a:blip r:embed="rId11"/>
          <a:stretch>
            <a:fillRect/>
          </a:stretch>
        </p:blipFill>
        <p:spPr>
          <a:xfrm>
            <a:off x="8378217" y="5781376"/>
            <a:ext cx="1349572" cy="866743"/>
          </a:xfrm>
          <a:prstGeom prst="rect">
            <a:avLst/>
          </a:prstGeom>
        </p:spPr>
      </p:pic>
    </p:spTree>
    <p:extLst>
      <p:ext uri="{BB962C8B-B14F-4D97-AF65-F5344CB8AC3E}">
        <p14:creationId xmlns:p14="http://schemas.microsoft.com/office/powerpoint/2010/main" val="220077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8" grpId="1">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9618FF0E-9C52-462F-8F94-FD3C2BA768EF}"/>
              </a:ext>
            </a:extLst>
          </p:cNvPr>
          <p:cNvGraphicFramePr/>
          <p:nvPr>
            <p:extLst>
              <p:ext uri="{D42A27DB-BD31-4B8C-83A1-F6EECF244321}">
                <p14:modId xmlns:p14="http://schemas.microsoft.com/office/powerpoint/2010/main" val="3529607751"/>
              </p:ext>
            </p:extLst>
          </p:nvPr>
        </p:nvGraphicFramePr>
        <p:xfrm>
          <a:off x="419792" y="189352"/>
          <a:ext cx="6304565" cy="1391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xmlns="" id="{F51BDFBD-6D9F-44EF-9E3D-1960E2D6AB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793" y="1114500"/>
            <a:ext cx="4222545" cy="2627506"/>
          </a:xfrm>
          <a:prstGeom prst="rect">
            <a:avLst/>
          </a:prstGeom>
        </p:spPr>
      </p:pic>
      <p:pic>
        <p:nvPicPr>
          <p:cNvPr id="7" name="Picture 6" descr="A group of people in a room&#10;&#10;Description automatically generated">
            <a:extLst>
              <a:ext uri="{FF2B5EF4-FFF2-40B4-BE49-F238E27FC236}">
                <a16:creationId xmlns:a16="http://schemas.microsoft.com/office/drawing/2014/main" xmlns="" id="{00F02F67-D872-4FA4-8EC3-6E0C04EBA44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9792" y="3742006"/>
            <a:ext cx="4222546" cy="2671165"/>
          </a:xfrm>
          <a:prstGeom prst="rect">
            <a:avLst/>
          </a:prstGeom>
        </p:spPr>
      </p:pic>
      <p:sp>
        <p:nvSpPr>
          <p:cNvPr id="8" name="Rectangle 7">
            <a:extLst>
              <a:ext uri="{FF2B5EF4-FFF2-40B4-BE49-F238E27FC236}">
                <a16:creationId xmlns:a16="http://schemas.microsoft.com/office/drawing/2014/main" xmlns="" id="{EF4C54C1-4868-422D-8B4B-1E2EF25E8999}"/>
              </a:ext>
            </a:extLst>
          </p:cNvPr>
          <p:cNvSpPr/>
          <p:nvPr/>
        </p:nvSpPr>
        <p:spPr>
          <a:xfrm>
            <a:off x="4642338" y="2748784"/>
            <a:ext cx="4953000" cy="1938992"/>
          </a:xfrm>
          <a:prstGeom prst="rect">
            <a:avLst/>
          </a:prstGeom>
        </p:spPr>
        <p:txBody>
          <a:bodyPr>
            <a:spAutoFit/>
          </a:bodyPr>
          <a:lstStyle/>
          <a:p>
            <a:r>
              <a:rPr lang="en-US" sz="2000" dirty="0">
                <a:latin typeface="Bell MT" panose="02020503060305020303" pitchFamily="18" charset="0"/>
              </a:rPr>
              <a:t>Chatrium Hotel Royal Lake Yangon focuses on the development of human capital by developing and implementing the Hospitality Training Program to generate employment opportunities for young people and to deliver skilled labor in the Hospitality Industry. </a:t>
            </a:r>
          </a:p>
        </p:txBody>
      </p:sp>
      <p:pic>
        <p:nvPicPr>
          <p:cNvPr id="9" name="Picture 8">
            <a:extLst>
              <a:ext uri="{FF2B5EF4-FFF2-40B4-BE49-F238E27FC236}">
                <a16:creationId xmlns:a16="http://schemas.microsoft.com/office/drawing/2014/main" xmlns="" id="{6F23314E-0C38-4FE1-99D2-4354F0653A6C}"/>
              </a:ext>
            </a:extLst>
          </p:cNvPr>
          <p:cNvPicPr>
            <a:picLocks noChangeAspect="1"/>
          </p:cNvPicPr>
          <p:nvPr/>
        </p:nvPicPr>
        <p:blipFill>
          <a:blip r:embed="rId9"/>
          <a:stretch>
            <a:fillRect/>
          </a:stretch>
        </p:blipFill>
        <p:spPr>
          <a:xfrm>
            <a:off x="8378217" y="5781376"/>
            <a:ext cx="1349572" cy="866743"/>
          </a:xfrm>
          <a:prstGeom prst="rect">
            <a:avLst/>
          </a:prstGeom>
        </p:spPr>
      </p:pic>
    </p:spTree>
    <p:extLst>
      <p:ext uri="{BB962C8B-B14F-4D97-AF65-F5344CB8AC3E}">
        <p14:creationId xmlns:p14="http://schemas.microsoft.com/office/powerpoint/2010/main" val="377795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53"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xit" presetSubtype="32" fill="hold" nodeType="with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0373521D-4F39-4BF4-A735-1508C9550AA3}"/>
              </a:ext>
            </a:extLst>
          </p:cNvPr>
          <p:cNvGraphicFramePr/>
          <p:nvPr>
            <p:extLst>
              <p:ext uri="{D42A27DB-BD31-4B8C-83A1-F6EECF244321}">
                <p14:modId xmlns:p14="http://schemas.microsoft.com/office/powerpoint/2010/main" val="1829162100"/>
              </p:ext>
            </p:extLst>
          </p:nvPr>
        </p:nvGraphicFramePr>
        <p:xfrm>
          <a:off x="419793" y="301894"/>
          <a:ext cx="5910670" cy="1391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xmlns="" id="{7C116159-3C06-4E5E-925E-56C1D91C1663}"/>
              </a:ext>
            </a:extLst>
          </p:cNvPr>
          <p:cNvSpPr/>
          <p:nvPr/>
        </p:nvSpPr>
        <p:spPr>
          <a:xfrm>
            <a:off x="419793" y="1247573"/>
            <a:ext cx="7273476" cy="5745034"/>
          </a:xfrm>
          <a:prstGeom prst="rect">
            <a:avLst/>
          </a:prstGeom>
        </p:spPr>
        <p:txBody>
          <a:bodyPr wrap="square">
            <a:spAutoFit/>
          </a:bodyPr>
          <a:lstStyle/>
          <a:p>
            <a:r>
              <a:rPr lang="en-US" sz="2000" dirty="0">
                <a:latin typeface="Bell MT" panose="02020503060305020303" pitchFamily="18" charset="0"/>
              </a:rPr>
              <a:t>We accepted total 85 interns from the following organizations during the year from the following schools &amp; organizations</a:t>
            </a:r>
          </a:p>
          <a:p>
            <a:pPr marL="342900" indent="-342900">
              <a:lnSpc>
                <a:spcPct val="150000"/>
              </a:lnSpc>
              <a:buFont typeface="Arial" pitchFamily="34" charset="0"/>
              <a:buChar char="•"/>
            </a:pPr>
            <a:r>
              <a:rPr lang="en-US" sz="2000" dirty="0" err="1">
                <a:latin typeface="Bell MT" panose="02020503060305020303" pitchFamily="18" charset="0"/>
              </a:rPr>
              <a:t>Daw</a:t>
            </a:r>
            <a:r>
              <a:rPr lang="en-US" sz="2000" dirty="0">
                <a:latin typeface="Bell MT" panose="02020503060305020303" pitchFamily="18" charset="0"/>
              </a:rPr>
              <a:t> Khin Kyi Foundation </a:t>
            </a:r>
          </a:p>
          <a:p>
            <a:pPr marL="342900" indent="-342900">
              <a:lnSpc>
                <a:spcPct val="150000"/>
              </a:lnSpc>
              <a:buFont typeface="Arial" pitchFamily="34" charset="0"/>
              <a:buChar char="•"/>
            </a:pPr>
            <a:r>
              <a:rPr lang="en-US" sz="2000" dirty="0" err="1">
                <a:latin typeface="Bell MT" panose="02020503060305020303" pitchFamily="18" charset="0"/>
              </a:rPr>
              <a:t>HTMi</a:t>
            </a:r>
            <a:r>
              <a:rPr lang="en-US" sz="2000" dirty="0">
                <a:latin typeface="Bell MT" panose="02020503060305020303" pitchFamily="18" charset="0"/>
              </a:rPr>
              <a:t> Hotel &amp; Tourism Management Institute Switzerland </a:t>
            </a:r>
          </a:p>
          <a:p>
            <a:pPr marL="342900" indent="-342900">
              <a:lnSpc>
                <a:spcPct val="150000"/>
              </a:lnSpc>
              <a:buFont typeface="Arial" pitchFamily="34" charset="0"/>
              <a:buChar char="•"/>
            </a:pPr>
            <a:r>
              <a:rPr lang="en-US" sz="2000" dirty="0">
                <a:latin typeface="Bell MT" panose="02020503060305020303" pitchFamily="18" charset="0"/>
              </a:rPr>
              <a:t>Myanmar Luxembourg  Development Cooperation </a:t>
            </a:r>
          </a:p>
          <a:p>
            <a:pPr marL="342900" indent="-342900">
              <a:lnSpc>
                <a:spcPct val="150000"/>
              </a:lnSpc>
              <a:buFont typeface="Arial" pitchFamily="34" charset="0"/>
              <a:buChar char="•"/>
            </a:pPr>
            <a:r>
              <a:rPr lang="en-US" sz="2000" dirty="0" err="1">
                <a:latin typeface="Bell MT" panose="02020503060305020303" pitchFamily="18" charset="0"/>
              </a:rPr>
              <a:t>Mandalar</a:t>
            </a:r>
            <a:r>
              <a:rPr lang="en-US" sz="2000" dirty="0">
                <a:latin typeface="Bell MT" panose="02020503060305020303" pitchFamily="18" charset="0"/>
              </a:rPr>
              <a:t> Degree College</a:t>
            </a:r>
          </a:p>
          <a:p>
            <a:pPr marL="342900" indent="-342900">
              <a:lnSpc>
                <a:spcPct val="150000"/>
              </a:lnSpc>
              <a:buFont typeface="Arial" pitchFamily="34" charset="0"/>
              <a:buChar char="•"/>
            </a:pPr>
            <a:r>
              <a:rPr lang="en-US" sz="2000" dirty="0">
                <a:latin typeface="Bell MT" panose="02020503060305020303" pitchFamily="18" charset="0"/>
              </a:rPr>
              <a:t>MBA</a:t>
            </a:r>
          </a:p>
          <a:p>
            <a:pPr marL="342900" indent="-342900">
              <a:lnSpc>
                <a:spcPct val="150000"/>
              </a:lnSpc>
              <a:buFont typeface="Arial" pitchFamily="34" charset="0"/>
              <a:buChar char="•"/>
            </a:pPr>
            <a:r>
              <a:rPr lang="en-US" sz="2000" dirty="0" err="1">
                <a:latin typeface="Bell MT" panose="02020503060305020303" pitchFamily="18" charset="0"/>
              </a:rPr>
              <a:t>Myittat</a:t>
            </a:r>
            <a:r>
              <a:rPr lang="en-US" sz="2000" dirty="0">
                <a:latin typeface="Bell MT" panose="02020503060305020303" pitchFamily="18" charset="0"/>
              </a:rPr>
              <a:t> A Lin Food &amp; Beverage Vocational Training </a:t>
            </a:r>
          </a:p>
          <a:p>
            <a:pPr marL="342900" indent="-342900">
              <a:lnSpc>
                <a:spcPct val="150000"/>
              </a:lnSpc>
              <a:buFont typeface="Arial" pitchFamily="34" charset="0"/>
              <a:buChar char="•"/>
            </a:pPr>
            <a:r>
              <a:rPr lang="en-US" sz="2000" dirty="0">
                <a:latin typeface="Bell MT" panose="02020503060305020303" pitchFamily="18" charset="0"/>
              </a:rPr>
              <a:t>Swiss Contact </a:t>
            </a:r>
          </a:p>
          <a:p>
            <a:pPr marL="342900" indent="-342900">
              <a:lnSpc>
                <a:spcPct val="150000"/>
              </a:lnSpc>
              <a:buFont typeface="Arial" pitchFamily="34" charset="0"/>
              <a:buChar char="•"/>
            </a:pPr>
            <a:r>
              <a:rPr lang="en-US" sz="2000" dirty="0">
                <a:latin typeface="Bell MT" panose="02020503060305020303" pitchFamily="18" charset="0"/>
              </a:rPr>
              <a:t>Yangon University of Economic </a:t>
            </a:r>
          </a:p>
          <a:p>
            <a:pPr marL="342900" indent="-342900">
              <a:lnSpc>
                <a:spcPct val="150000"/>
              </a:lnSpc>
              <a:buFont typeface="Arial" pitchFamily="34" charset="0"/>
              <a:buChar char="•"/>
            </a:pPr>
            <a:r>
              <a:rPr lang="en-US" sz="2000" dirty="0">
                <a:latin typeface="Bell MT" panose="02020503060305020303" pitchFamily="18" charset="0"/>
              </a:rPr>
              <a:t>National Management Degree College </a:t>
            </a:r>
          </a:p>
          <a:p>
            <a:pPr marL="342900" indent="-342900">
              <a:lnSpc>
                <a:spcPct val="150000"/>
              </a:lnSpc>
              <a:buFont typeface="Arial" pitchFamily="34" charset="0"/>
              <a:buChar char="•"/>
            </a:pPr>
            <a:r>
              <a:rPr lang="en-US" sz="2000" dirty="0">
                <a:latin typeface="Bell MT" panose="02020503060305020303" pitchFamily="18" charset="0"/>
              </a:rPr>
              <a:t>CVT- Centre for Vocational Training </a:t>
            </a:r>
          </a:p>
          <a:p>
            <a:pPr>
              <a:lnSpc>
                <a:spcPct val="150000"/>
              </a:lnSpc>
            </a:pPr>
            <a:endParaRPr lang="en-US" sz="2000" dirty="0">
              <a:latin typeface="Bell MT" panose="02020503060305020303" pitchFamily="18" charset="0"/>
            </a:endParaRPr>
          </a:p>
        </p:txBody>
      </p:sp>
      <p:pic>
        <p:nvPicPr>
          <p:cNvPr id="6" name="Picture 5">
            <a:extLst>
              <a:ext uri="{FF2B5EF4-FFF2-40B4-BE49-F238E27FC236}">
                <a16:creationId xmlns:a16="http://schemas.microsoft.com/office/drawing/2014/main" xmlns="" id="{0878FEA3-E1F8-427A-A90D-98BC123DC7B2}"/>
              </a:ext>
            </a:extLst>
          </p:cNvPr>
          <p:cNvPicPr>
            <a:picLocks noChangeAspect="1"/>
          </p:cNvPicPr>
          <p:nvPr/>
        </p:nvPicPr>
        <p:blipFill>
          <a:blip r:embed="rId7"/>
          <a:stretch>
            <a:fillRect/>
          </a:stretch>
        </p:blipFill>
        <p:spPr>
          <a:xfrm>
            <a:off x="8378217" y="5781376"/>
            <a:ext cx="1349572" cy="866743"/>
          </a:xfrm>
          <a:prstGeom prst="rect">
            <a:avLst/>
          </a:prstGeom>
        </p:spPr>
      </p:pic>
    </p:spTree>
    <p:extLst>
      <p:ext uri="{BB962C8B-B14F-4D97-AF65-F5344CB8AC3E}">
        <p14:creationId xmlns:p14="http://schemas.microsoft.com/office/powerpoint/2010/main" val="420921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90C370A6-E46C-40E7-AAAE-634AB4F14AA6}"/>
              </a:ext>
            </a:extLst>
          </p:cNvPr>
          <p:cNvGraphicFramePr/>
          <p:nvPr>
            <p:extLst>
              <p:ext uri="{D42A27DB-BD31-4B8C-83A1-F6EECF244321}">
                <p14:modId xmlns:p14="http://schemas.microsoft.com/office/powerpoint/2010/main" val="2565822568"/>
              </p:ext>
            </p:extLst>
          </p:nvPr>
        </p:nvGraphicFramePr>
        <p:xfrm>
          <a:off x="208777" y="454406"/>
          <a:ext cx="6965746" cy="1391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picture containing person, outdoor, building, man&#10;&#10;Description automatically generated">
            <a:extLst>
              <a:ext uri="{FF2B5EF4-FFF2-40B4-BE49-F238E27FC236}">
                <a16:creationId xmlns:a16="http://schemas.microsoft.com/office/drawing/2014/main" xmlns="" id="{06E884DE-A92B-44AC-9E9D-337A2C19525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4497" y="2129436"/>
            <a:ext cx="5352918" cy="3553402"/>
          </a:xfrm>
          <a:prstGeom prst="rect">
            <a:avLst/>
          </a:prstGeom>
        </p:spPr>
      </p:pic>
      <p:sp>
        <p:nvSpPr>
          <p:cNvPr id="6" name="Rectangle 5">
            <a:extLst>
              <a:ext uri="{FF2B5EF4-FFF2-40B4-BE49-F238E27FC236}">
                <a16:creationId xmlns:a16="http://schemas.microsoft.com/office/drawing/2014/main" xmlns="" id="{75E97548-BC82-4E7A-A1BC-CDE77FD7F3A0}"/>
              </a:ext>
            </a:extLst>
          </p:cNvPr>
          <p:cNvSpPr/>
          <p:nvPr/>
        </p:nvSpPr>
        <p:spPr>
          <a:xfrm>
            <a:off x="5697415" y="1966658"/>
            <a:ext cx="4023359" cy="3893374"/>
          </a:xfrm>
          <a:prstGeom prst="rect">
            <a:avLst/>
          </a:prstGeom>
        </p:spPr>
        <p:txBody>
          <a:bodyPr wrap="square">
            <a:spAutoFit/>
          </a:bodyPr>
          <a:lstStyle/>
          <a:p>
            <a:pPr fontAlgn="auto">
              <a:spcBef>
                <a:spcPts val="0"/>
              </a:spcBef>
              <a:spcAft>
                <a:spcPts val="0"/>
              </a:spcAft>
              <a:defRPr/>
            </a:pPr>
            <a:r>
              <a:rPr lang="en-US" sz="1900" dirty="0">
                <a:solidFill>
                  <a:schemeClr val="bg2">
                    <a:lumMod val="25000"/>
                  </a:schemeClr>
                </a:solidFill>
                <a:latin typeface="Bell MT" pitchFamily="18" charset="0"/>
              </a:rPr>
              <a:t>To promote Myanmar Culture and as part of the Hotel team-building program, Chatrium Myanmar Traditional Sticky Rice Making Competition (</a:t>
            </a:r>
            <a:r>
              <a:rPr lang="en-US" sz="1900" dirty="0" err="1">
                <a:solidFill>
                  <a:schemeClr val="bg2">
                    <a:lumMod val="25000"/>
                  </a:schemeClr>
                </a:solidFill>
                <a:latin typeface="Bell MT" pitchFamily="18" charset="0"/>
              </a:rPr>
              <a:t>Hta</a:t>
            </a:r>
            <a:r>
              <a:rPr lang="en-US" sz="1900" dirty="0">
                <a:solidFill>
                  <a:schemeClr val="bg2">
                    <a:lumMod val="25000"/>
                  </a:schemeClr>
                </a:solidFill>
                <a:latin typeface="Bell MT" pitchFamily="18" charset="0"/>
              </a:rPr>
              <a:t>-ma-ne </a:t>
            </a:r>
            <a:r>
              <a:rPr lang="en-US" sz="1900" dirty="0" err="1">
                <a:solidFill>
                  <a:schemeClr val="bg2">
                    <a:lumMod val="25000"/>
                  </a:schemeClr>
                </a:solidFill>
                <a:latin typeface="Bell MT" pitchFamily="18" charset="0"/>
              </a:rPr>
              <a:t>Pwe</a:t>
            </a:r>
            <a:r>
              <a:rPr lang="en-US" sz="1900" dirty="0">
                <a:solidFill>
                  <a:schemeClr val="bg2">
                    <a:lumMod val="25000"/>
                  </a:schemeClr>
                </a:solidFill>
                <a:latin typeface="Bell MT" pitchFamily="18" charset="0"/>
              </a:rPr>
              <a:t>) was held in the month of February 2019.</a:t>
            </a:r>
          </a:p>
          <a:p>
            <a:pPr fontAlgn="auto">
              <a:spcBef>
                <a:spcPts val="0"/>
              </a:spcBef>
              <a:spcAft>
                <a:spcPts val="0"/>
              </a:spcAft>
              <a:defRPr/>
            </a:pPr>
            <a:r>
              <a:rPr lang="en-US" sz="1900" dirty="0">
                <a:solidFill>
                  <a:schemeClr val="bg2">
                    <a:lumMod val="25000"/>
                  </a:schemeClr>
                </a:solidFill>
                <a:latin typeface="Bell MT" pitchFamily="18" charset="0"/>
              </a:rPr>
              <a:t> </a:t>
            </a:r>
          </a:p>
          <a:p>
            <a:pPr fontAlgn="auto">
              <a:spcBef>
                <a:spcPts val="0"/>
              </a:spcBef>
              <a:spcAft>
                <a:spcPts val="0"/>
              </a:spcAft>
              <a:defRPr/>
            </a:pPr>
            <a:r>
              <a:rPr lang="en-US" sz="1900" dirty="0">
                <a:solidFill>
                  <a:schemeClr val="bg2">
                    <a:lumMod val="25000"/>
                  </a:schemeClr>
                </a:solidFill>
                <a:latin typeface="Bell MT" pitchFamily="18" charset="0"/>
              </a:rPr>
              <a:t>“Engagement and Teamwork” are parts of our code of conduct at Chatrium. This </a:t>
            </a:r>
            <a:r>
              <a:rPr lang="en-US" sz="1900" dirty="0" err="1">
                <a:solidFill>
                  <a:schemeClr val="bg2">
                    <a:lumMod val="25000"/>
                  </a:schemeClr>
                </a:solidFill>
                <a:latin typeface="Bell MT" pitchFamily="18" charset="0"/>
              </a:rPr>
              <a:t>Htamane</a:t>
            </a:r>
            <a:r>
              <a:rPr lang="en-US" sz="1900" dirty="0">
                <a:solidFill>
                  <a:schemeClr val="bg2">
                    <a:lumMod val="25000"/>
                  </a:schemeClr>
                </a:solidFill>
                <a:latin typeface="Bell MT" pitchFamily="18" charset="0"/>
              </a:rPr>
              <a:t> competition helped us strengthening our teamwork and added more engagement in order to fulfill our customer satisfaction. </a:t>
            </a:r>
          </a:p>
        </p:txBody>
      </p:sp>
      <p:pic>
        <p:nvPicPr>
          <p:cNvPr id="7" name="Picture 6">
            <a:extLst>
              <a:ext uri="{FF2B5EF4-FFF2-40B4-BE49-F238E27FC236}">
                <a16:creationId xmlns:a16="http://schemas.microsoft.com/office/drawing/2014/main" xmlns="" id="{819A86F9-DEF4-4D09-B3D9-E237B94B7A75}"/>
              </a:ext>
            </a:extLst>
          </p:cNvPr>
          <p:cNvPicPr>
            <a:picLocks noChangeAspect="1"/>
          </p:cNvPicPr>
          <p:nvPr/>
        </p:nvPicPr>
        <p:blipFill>
          <a:blip r:embed="rId8"/>
          <a:stretch>
            <a:fillRect/>
          </a:stretch>
        </p:blipFill>
        <p:spPr>
          <a:xfrm>
            <a:off x="344497" y="5845616"/>
            <a:ext cx="1349572" cy="866743"/>
          </a:xfrm>
          <a:prstGeom prst="rect">
            <a:avLst/>
          </a:prstGeom>
        </p:spPr>
      </p:pic>
    </p:spTree>
    <p:extLst>
      <p:ext uri="{BB962C8B-B14F-4D97-AF65-F5344CB8AC3E}">
        <p14:creationId xmlns:p14="http://schemas.microsoft.com/office/powerpoint/2010/main" val="325586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53"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xit" presetSubtype="32" fill="hold" nodeType="with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xmlns="" id="{122A3214-CC71-417D-961E-87A17B6C0137}"/>
              </a:ext>
            </a:extLst>
          </p:cNvPr>
          <p:cNvGraphicFramePr/>
          <p:nvPr>
            <p:extLst>
              <p:ext uri="{D42A27DB-BD31-4B8C-83A1-F6EECF244321}">
                <p14:modId xmlns:p14="http://schemas.microsoft.com/office/powerpoint/2010/main" val="3606184483"/>
              </p:ext>
            </p:extLst>
          </p:nvPr>
        </p:nvGraphicFramePr>
        <p:xfrm>
          <a:off x="419793" y="301894"/>
          <a:ext cx="5910670" cy="1391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descr="A group of people on a sidewalk&#10;&#10;Description automatically generated">
            <a:extLst>
              <a:ext uri="{FF2B5EF4-FFF2-40B4-BE49-F238E27FC236}">
                <a16:creationId xmlns:a16="http://schemas.microsoft.com/office/drawing/2014/main" xmlns="" id="{C112E528-27A4-40F4-B1AE-C2BE7248F15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8747" y="1440631"/>
            <a:ext cx="3488342" cy="2616256"/>
          </a:xfrm>
          <a:prstGeom prst="rect">
            <a:avLst/>
          </a:prstGeom>
        </p:spPr>
      </p:pic>
      <p:pic>
        <p:nvPicPr>
          <p:cNvPr id="11" name="Picture 10" descr="A group of people posing for the camera&#10;&#10;Description automatically generated">
            <a:extLst>
              <a:ext uri="{FF2B5EF4-FFF2-40B4-BE49-F238E27FC236}">
                <a16:creationId xmlns:a16="http://schemas.microsoft.com/office/drawing/2014/main" xmlns="" id="{E4C50207-CCD6-4832-AADF-1B19BF179C0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026043" y="1440629"/>
            <a:ext cx="3488342" cy="2616257"/>
          </a:xfrm>
          <a:prstGeom prst="rect">
            <a:avLst/>
          </a:prstGeom>
        </p:spPr>
      </p:pic>
      <p:pic>
        <p:nvPicPr>
          <p:cNvPr id="13" name="Picture 12" descr="A group of people posing for a photo&#10;&#10;Description automatically generated">
            <a:extLst>
              <a:ext uri="{FF2B5EF4-FFF2-40B4-BE49-F238E27FC236}">
                <a16:creationId xmlns:a16="http://schemas.microsoft.com/office/drawing/2014/main" xmlns="" id="{24F18994-B6D6-4919-8E18-0483BE4D2E94}"/>
              </a:ext>
            </a:extLst>
          </p:cNvPr>
          <p:cNvPicPr>
            <a:picLocks noChangeAspect="1"/>
          </p:cNvPicPr>
          <p:nvPr/>
        </p:nvPicPr>
        <p:blipFill>
          <a:blip r:embed="rId9"/>
          <a:stretch>
            <a:fillRect/>
          </a:stretch>
        </p:blipFill>
        <p:spPr>
          <a:xfrm>
            <a:off x="478746" y="4109240"/>
            <a:ext cx="3488343" cy="2616257"/>
          </a:xfrm>
          <a:prstGeom prst="rect">
            <a:avLst/>
          </a:prstGeom>
        </p:spPr>
      </p:pic>
      <p:pic>
        <p:nvPicPr>
          <p:cNvPr id="15" name="Picture 14" descr="A group of people posing for a picture&#10;&#10;Description automatically generated">
            <a:extLst>
              <a:ext uri="{FF2B5EF4-FFF2-40B4-BE49-F238E27FC236}">
                <a16:creationId xmlns:a16="http://schemas.microsoft.com/office/drawing/2014/main" xmlns="" id="{7C7ED0C5-9493-4C64-A945-07B9839D23B5}"/>
              </a:ext>
            </a:extLst>
          </p:cNvPr>
          <p:cNvPicPr>
            <a:picLocks noChangeAspect="1"/>
          </p:cNvPicPr>
          <p:nvPr/>
        </p:nvPicPr>
        <p:blipFill>
          <a:blip r:embed="rId10"/>
          <a:stretch>
            <a:fillRect/>
          </a:stretch>
        </p:blipFill>
        <p:spPr>
          <a:xfrm>
            <a:off x="4026042" y="4109240"/>
            <a:ext cx="3479543" cy="2616257"/>
          </a:xfrm>
          <a:prstGeom prst="rect">
            <a:avLst/>
          </a:prstGeom>
        </p:spPr>
      </p:pic>
    </p:spTree>
    <p:extLst>
      <p:ext uri="{BB962C8B-B14F-4D97-AF65-F5344CB8AC3E}">
        <p14:creationId xmlns:p14="http://schemas.microsoft.com/office/powerpoint/2010/main" val="19468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7" grpId="1">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xmlns="" id="{50945421-FF4E-4283-9538-EE91D9275DBF}"/>
              </a:ext>
            </a:extLst>
          </p:cNvPr>
          <p:cNvGraphicFramePr/>
          <p:nvPr>
            <p:extLst>
              <p:ext uri="{D42A27DB-BD31-4B8C-83A1-F6EECF244321}">
                <p14:modId xmlns:p14="http://schemas.microsoft.com/office/powerpoint/2010/main" val="316404583"/>
              </p:ext>
            </p:extLst>
          </p:nvPr>
        </p:nvGraphicFramePr>
        <p:xfrm>
          <a:off x="265049" y="322434"/>
          <a:ext cx="6670324" cy="1400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descr="A person sitting on a table&#10;&#10;Description automatically generated">
            <a:extLst>
              <a:ext uri="{FF2B5EF4-FFF2-40B4-BE49-F238E27FC236}">
                <a16:creationId xmlns:a16="http://schemas.microsoft.com/office/drawing/2014/main" xmlns="" id="{4F2C40DB-3299-4966-90FA-61FBC2CE34C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1659" y="1722732"/>
            <a:ext cx="4260738" cy="2835200"/>
          </a:xfrm>
          <a:prstGeom prst="rect">
            <a:avLst/>
          </a:prstGeom>
        </p:spPr>
      </p:pic>
      <p:pic>
        <p:nvPicPr>
          <p:cNvPr id="11" name="Picture 10" descr="A vase of flowers on a table&#10;&#10;Description automatically generated">
            <a:extLst>
              <a:ext uri="{FF2B5EF4-FFF2-40B4-BE49-F238E27FC236}">
                <a16:creationId xmlns:a16="http://schemas.microsoft.com/office/drawing/2014/main" xmlns="" id="{09C46E7A-2247-46FE-8BC0-EF1EF31311CE}"/>
              </a:ext>
            </a:extLst>
          </p:cNvPr>
          <p:cNvPicPr>
            <a:picLocks noChangeAspect="1"/>
          </p:cNvPicPr>
          <p:nvPr/>
        </p:nvPicPr>
        <p:blipFill>
          <a:blip r:embed="rId8"/>
          <a:stretch>
            <a:fillRect/>
          </a:stretch>
        </p:blipFill>
        <p:spPr>
          <a:xfrm>
            <a:off x="4784188" y="3898502"/>
            <a:ext cx="4259456" cy="2835200"/>
          </a:xfrm>
          <a:prstGeom prst="rect">
            <a:avLst/>
          </a:prstGeom>
        </p:spPr>
      </p:pic>
    </p:spTree>
    <p:extLst>
      <p:ext uri="{BB962C8B-B14F-4D97-AF65-F5344CB8AC3E}">
        <p14:creationId xmlns:p14="http://schemas.microsoft.com/office/powerpoint/2010/main" val="334544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7" grpId="1">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051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EFED426F-B7CC-497F-87D1-A36F70688B1B}"/>
              </a:ext>
            </a:extLst>
          </p:cNvPr>
          <p:cNvGraphicFramePr/>
          <p:nvPr>
            <p:extLst>
              <p:ext uri="{D42A27DB-BD31-4B8C-83A1-F6EECF244321}">
                <p14:modId xmlns:p14="http://schemas.microsoft.com/office/powerpoint/2010/main" val="812865766"/>
              </p:ext>
            </p:extLst>
          </p:nvPr>
        </p:nvGraphicFramePr>
        <p:xfrm>
          <a:off x="265401" y="233647"/>
          <a:ext cx="6190817" cy="1177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group of people standing in front of a crowd&#10;&#10;Description automatically generated">
            <a:extLst>
              <a:ext uri="{FF2B5EF4-FFF2-40B4-BE49-F238E27FC236}">
                <a16:creationId xmlns:a16="http://schemas.microsoft.com/office/drawing/2014/main" xmlns="" id="{067BF991-2BB3-4C28-B1CB-4C19816F9DFB}"/>
              </a:ext>
            </a:extLst>
          </p:cNvPr>
          <p:cNvPicPr>
            <a:picLocks noChangeAspect="1"/>
          </p:cNvPicPr>
          <p:nvPr/>
        </p:nvPicPr>
        <p:blipFill>
          <a:blip r:embed="rId8"/>
          <a:stretch>
            <a:fillRect/>
          </a:stretch>
        </p:blipFill>
        <p:spPr>
          <a:xfrm>
            <a:off x="265401" y="1684519"/>
            <a:ext cx="5235967" cy="3488962"/>
          </a:xfrm>
          <a:prstGeom prst="rect">
            <a:avLst/>
          </a:prstGeom>
        </p:spPr>
      </p:pic>
      <p:sp>
        <p:nvSpPr>
          <p:cNvPr id="9" name="Rectangle 8">
            <a:extLst>
              <a:ext uri="{FF2B5EF4-FFF2-40B4-BE49-F238E27FC236}">
                <a16:creationId xmlns:a16="http://schemas.microsoft.com/office/drawing/2014/main" xmlns="" id="{67BE3156-144A-4DD8-99F2-CA72D35FEAA2}"/>
              </a:ext>
            </a:extLst>
          </p:cNvPr>
          <p:cNvSpPr/>
          <p:nvPr/>
        </p:nvSpPr>
        <p:spPr>
          <a:xfrm>
            <a:off x="4687599" y="4593028"/>
            <a:ext cx="4953000" cy="2031325"/>
          </a:xfrm>
          <a:prstGeom prst="rect">
            <a:avLst/>
          </a:prstGeom>
          <a:solidFill>
            <a:schemeClr val="accent2">
              <a:lumMod val="20000"/>
              <a:lumOff val="80000"/>
            </a:schemeClr>
          </a:solidFill>
        </p:spPr>
        <p:txBody>
          <a:bodyPr>
            <a:spAutoFit/>
          </a:bodyPr>
          <a:lstStyle/>
          <a:p>
            <a:pPr algn="just"/>
            <a:r>
              <a:rPr lang="en-US" dirty="0">
                <a:latin typeface="Bell MT" panose="02020503060305020303" pitchFamily="18" charset="0"/>
              </a:rPr>
              <a:t>To improve the social well-being and education of vulnerable and disadvantaged children throughout Myanmar, we donated a building (50’x20’) for reading, teaching and multipurpose to </a:t>
            </a:r>
            <a:r>
              <a:rPr lang="en-US" dirty="0" err="1">
                <a:latin typeface="Bell MT" panose="02020503060305020303" pitchFamily="18" charset="0"/>
              </a:rPr>
              <a:t>Nawarat</a:t>
            </a:r>
            <a:r>
              <a:rPr lang="en-US" dirty="0">
                <a:latin typeface="Bell MT" panose="02020503060305020303" pitchFamily="18" charset="0"/>
              </a:rPr>
              <a:t> Monastic school, at </a:t>
            </a:r>
            <a:r>
              <a:rPr lang="en-US" dirty="0" err="1">
                <a:latin typeface="Bell MT" panose="02020503060305020303" pitchFamily="18" charset="0"/>
              </a:rPr>
              <a:t>Shwe</a:t>
            </a:r>
            <a:r>
              <a:rPr lang="en-US" dirty="0">
                <a:latin typeface="Bell MT" panose="02020503060305020303" pitchFamily="18" charset="0"/>
              </a:rPr>
              <a:t> </a:t>
            </a:r>
            <a:r>
              <a:rPr lang="en-US" dirty="0" err="1">
                <a:latin typeface="Bell MT" panose="02020503060305020303" pitchFamily="18" charset="0"/>
              </a:rPr>
              <a:t>Pyi</a:t>
            </a:r>
            <a:r>
              <a:rPr lang="en-US" dirty="0">
                <a:latin typeface="Bell MT" panose="02020503060305020303" pitchFamily="18" charset="0"/>
              </a:rPr>
              <a:t> Thar Township which can accommodate 400 students and worth about (USD 11,200). </a:t>
            </a:r>
          </a:p>
        </p:txBody>
      </p:sp>
      <p:pic>
        <p:nvPicPr>
          <p:cNvPr id="14" name="Picture 13">
            <a:extLst>
              <a:ext uri="{FF2B5EF4-FFF2-40B4-BE49-F238E27FC236}">
                <a16:creationId xmlns:a16="http://schemas.microsoft.com/office/drawing/2014/main" xmlns="" id="{D99324B1-BE92-492F-BB3F-FA5B932F5A63}"/>
              </a:ext>
            </a:extLst>
          </p:cNvPr>
          <p:cNvPicPr>
            <a:picLocks noChangeAspect="1"/>
          </p:cNvPicPr>
          <p:nvPr/>
        </p:nvPicPr>
        <p:blipFill>
          <a:blip r:embed="rId9"/>
          <a:stretch>
            <a:fillRect/>
          </a:stretch>
        </p:blipFill>
        <p:spPr>
          <a:xfrm>
            <a:off x="334260" y="5608690"/>
            <a:ext cx="1349572" cy="866743"/>
          </a:xfrm>
          <a:prstGeom prst="rect">
            <a:avLst/>
          </a:prstGeom>
        </p:spPr>
      </p:pic>
    </p:spTree>
    <p:extLst>
      <p:ext uri="{BB962C8B-B14F-4D97-AF65-F5344CB8AC3E}">
        <p14:creationId xmlns:p14="http://schemas.microsoft.com/office/powerpoint/2010/main" val="4168912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462D2E7-F4B0-43F0-AB56-63CA433AF9D5}"/>
              </a:ext>
            </a:extLst>
          </p:cNvPr>
          <p:cNvPicPr>
            <a:picLocks noChangeAspect="1"/>
          </p:cNvPicPr>
          <p:nvPr/>
        </p:nvPicPr>
        <p:blipFill>
          <a:blip r:embed="rId2"/>
          <a:stretch>
            <a:fillRect/>
          </a:stretch>
        </p:blipFill>
        <p:spPr>
          <a:xfrm>
            <a:off x="565169" y="5626130"/>
            <a:ext cx="1349572" cy="866743"/>
          </a:xfrm>
          <a:prstGeom prst="rect">
            <a:avLst/>
          </a:prstGeom>
        </p:spPr>
      </p:pic>
      <p:graphicFrame>
        <p:nvGraphicFramePr>
          <p:cNvPr id="6" name="Diagram 5">
            <a:extLst>
              <a:ext uri="{FF2B5EF4-FFF2-40B4-BE49-F238E27FC236}">
                <a16:creationId xmlns:a16="http://schemas.microsoft.com/office/drawing/2014/main" xmlns="" id="{F421412C-D9D0-4F5F-BB35-53A654A912A5}"/>
              </a:ext>
            </a:extLst>
          </p:cNvPr>
          <p:cNvGraphicFramePr/>
          <p:nvPr>
            <p:extLst>
              <p:ext uri="{D42A27DB-BD31-4B8C-83A1-F6EECF244321}">
                <p14:modId xmlns:p14="http://schemas.microsoft.com/office/powerpoint/2010/main" val="176752665"/>
              </p:ext>
            </p:extLst>
          </p:nvPr>
        </p:nvGraphicFramePr>
        <p:xfrm>
          <a:off x="565169" y="312077"/>
          <a:ext cx="6131195" cy="1193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xmlns="" id="{76075862-4D79-4CAC-BFCC-AA78EAFA64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5170" y="1244600"/>
            <a:ext cx="3508066" cy="2403764"/>
          </a:xfrm>
          <a:prstGeom prst="rect">
            <a:avLst/>
          </a:prstGeom>
        </p:spPr>
      </p:pic>
      <p:pic>
        <p:nvPicPr>
          <p:cNvPr id="8" name="Picture 7">
            <a:extLst>
              <a:ext uri="{FF2B5EF4-FFF2-40B4-BE49-F238E27FC236}">
                <a16:creationId xmlns:a16="http://schemas.microsoft.com/office/drawing/2014/main" xmlns="" id="{4AAF710F-5DCC-48DD-B720-8F0B36A63A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24189" y="1186264"/>
            <a:ext cx="3217154" cy="2449947"/>
          </a:xfrm>
          <a:prstGeom prst="rect">
            <a:avLst/>
          </a:prstGeom>
        </p:spPr>
      </p:pic>
      <p:pic>
        <p:nvPicPr>
          <p:cNvPr id="10" name="Picture 9" descr="A group of people in a room&#10;&#10;Description automatically generated">
            <a:extLst>
              <a:ext uri="{FF2B5EF4-FFF2-40B4-BE49-F238E27FC236}">
                <a16:creationId xmlns:a16="http://schemas.microsoft.com/office/drawing/2014/main" xmlns="" id="{5A4AC858-1C14-46EC-8F5F-8A60D1DC71CF}"/>
              </a:ext>
            </a:extLst>
          </p:cNvPr>
          <p:cNvPicPr>
            <a:picLocks noChangeAspect="1"/>
          </p:cNvPicPr>
          <p:nvPr/>
        </p:nvPicPr>
        <p:blipFill>
          <a:blip r:embed="rId10"/>
          <a:stretch>
            <a:fillRect/>
          </a:stretch>
        </p:blipFill>
        <p:spPr>
          <a:xfrm>
            <a:off x="2540092" y="3731490"/>
            <a:ext cx="3368193" cy="2526145"/>
          </a:xfrm>
          <a:prstGeom prst="rect">
            <a:avLst/>
          </a:prstGeom>
        </p:spPr>
      </p:pic>
    </p:spTree>
    <p:extLst>
      <p:ext uri="{BB962C8B-B14F-4D97-AF65-F5344CB8AC3E}">
        <p14:creationId xmlns:p14="http://schemas.microsoft.com/office/powerpoint/2010/main" val="1069802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xmlns="" id="{9CC38DA1-15AE-40DE-BCEF-79853BF065A3}"/>
              </a:ext>
            </a:extLst>
          </p:cNvPr>
          <p:cNvGraphicFramePr/>
          <p:nvPr>
            <p:extLst>
              <p:ext uri="{D42A27DB-BD31-4B8C-83A1-F6EECF244321}">
                <p14:modId xmlns:p14="http://schemas.microsoft.com/office/powerpoint/2010/main" val="2996412393"/>
              </p:ext>
            </p:extLst>
          </p:nvPr>
        </p:nvGraphicFramePr>
        <p:xfrm>
          <a:off x="681039" y="365127"/>
          <a:ext cx="4546744" cy="807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xmlns="" id="{957484CC-D1FC-45A3-92B2-81D179F2B415}"/>
              </a:ext>
            </a:extLst>
          </p:cNvPr>
          <p:cNvPicPr>
            <a:picLocks noChangeAspect="1"/>
          </p:cNvPicPr>
          <p:nvPr/>
        </p:nvPicPr>
        <p:blipFill>
          <a:blip r:embed="rId7"/>
          <a:stretch>
            <a:fillRect/>
          </a:stretch>
        </p:blipFill>
        <p:spPr>
          <a:xfrm>
            <a:off x="565169" y="5626130"/>
            <a:ext cx="1349572" cy="866743"/>
          </a:xfrm>
          <a:prstGeom prst="rect">
            <a:avLst/>
          </a:prstGeom>
        </p:spPr>
      </p:pic>
      <p:pic>
        <p:nvPicPr>
          <p:cNvPr id="6" name="Picture 5">
            <a:extLst>
              <a:ext uri="{FF2B5EF4-FFF2-40B4-BE49-F238E27FC236}">
                <a16:creationId xmlns:a16="http://schemas.microsoft.com/office/drawing/2014/main" xmlns="" id="{998D8F2B-E52C-4C84-ACA9-3E362C3457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039" y="1173019"/>
            <a:ext cx="3493797" cy="2433180"/>
          </a:xfrm>
          <a:prstGeom prst="rect">
            <a:avLst/>
          </a:prstGeom>
        </p:spPr>
      </p:pic>
      <p:pic>
        <p:nvPicPr>
          <p:cNvPr id="8" name="Picture 7" descr="A group of people sitting at a table&#10;&#10;Description automatically generated">
            <a:extLst>
              <a:ext uri="{FF2B5EF4-FFF2-40B4-BE49-F238E27FC236}">
                <a16:creationId xmlns:a16="http://schemas.microsoft.com/office/drawing/2014/main" xmlns="" id="{0167349C-6DCC-4281-9210-CCC7CED6C5F0}"/>
              </a:ext>
            </a:extLst>
          </p:cNvPr>
          <p:cNvPicPr>
            <a:picLocks noChangeAspect="1"/>
          </p:cNvPicPr>
          <p:nvPr/>
        </p:nvPicPr>
        <p:blipFill>
          <a:blip r:embed="rId9"/>
          <a:stretch>
            <a:fillRect/>
          </a:stretch>
        </p:blipFill>
        <p:spPr>
          <a:xfrm>
            <a:off x="4321463" y="3606199"/>
            <a:ext cx="3571010" cy="2380673"/>
          </a:xfrm>
          <a:prstGeom prst="rect">
            <a:avLst/>
          </a:prstGeom>
        </p:spPr>
      </p:pic>
    </p:spTree>
    <p:extLst>
      <p:ext uri="{BB962C8B-B14F-4D97-AF65-F5344CB8AC3E}">
        <p14:creationId xmlns:p14="http://schemas.microsoft.com/office/powerpoint/2010/main" val="1804448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xmlns="" id="{D42A291C-9430-4CDF-B7E7-3EFF4F46CEC3}"/>
              </a:ext>
            </a:extLst>
          </p:cNvPr>
          <p:cNvGraphicFramePr/>
          <p:nvPr>
            <p:extLst>
              <p:ext uri="{D42A27DB-BD31-4B8C-83A1-F6EECF244321}">
                <p14:modId xmlns:p14="http://schemas.microsoft.com/office/powerpoint/2010/main" val="3521186332"/>
              </p:ext>
            </p:extLst>
          </p:nvPr>
        </p:nvGraphicFramePr>
        <p:xfrm>
          <a:off x="681038" y="245082"/>
          <a:ext cx="5819853" cy="871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a:extLst>
              <a:ext uri="{FF2B5EF4-FFF2-40B4-BE49-F238E27FC236}">
                <a16:creationId xmlns:a16="http://schemas.microsoft.com/office/drawing/2014/main" xmlns="" id="{394155F5-C4E5-47A3-A2C9-6B3E9D17D8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6955" y="4174698"/>
            <a:ext cx="3225799" cy="2607695"/>
          </a:xfrm>
          <a:prstGeom prst="rect">
            <a:avLst/>
          </a:prstGeom>
          <a:ln>
            <a:noFill/>
          </a:ln>
          <a:effectLst>
            <a:softEdge rad="112500"/>
          </a:effectLst>
        </p:spPr>
      </p:pic>
      <p:pic>
        <p:nvPicPr>
          <p:cNvPr id="11" name="Picture 10">
            <a:extLst>
              <a:ext uri="{FF2B5EF4-FFF2-40B4-BE49-F238E27FC236}">
                <a16:creationId xmlns:a16="http://schemas.microsoft.com/office/drawing/2014/main" xmlns="" id="{5DF865E2-0F6E-4EA5-950C-CB4104BF48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9584" y="1379453"/>
            <a:ext cx="3416550" cy="2532806"/>
          </a:xfrm>
          <a:prstGeom prst="rect">
            <a:avLst/>
          </a:prstGeom>
          <a:ln>
            <a:noFill/>
          </a:ln>
          <a:effectLst>
            <a:softEdge rad="112500"/>
          </a:effectLst>
        </p:spPr>
      </p:pic>
      <p:pic>
        <p:nvPicPr>
          <p:cNvPr id="12" name="Picture 11">
            <a:extLst>
              <a:ext uri="{FF2B5EF4-FFF2-40B4-BE49-F238E27FC236}">
                <a16:creationId xmlns:a16="http://schemas.microsoft.com/office/drawing/2014/main" xmlns="" id="{6FF51E5F-2BF6-45AC-937B-1BC0485D61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36955" y="1379454"/>
            <a:ext cx="3122825" cy="2532805"/>
          </a:xfrm>
          <a:prstGeom prst="rect">
            <a:avLst/>
          </a:prstGeom>
          <a:ln>
            <a:noFill/>
          </a:ln>
          <a:effectLst>
            <a:softEdge rad="112500"/>
          </a:effectLst>
        </p:spPr>
      </p:pic>
      <p:pic>
        <p:nvPicPr>
          <p:cNvPr id="13" name="Picture 12">
            <a:extLst>
              <a:ext uri="{FF2B5EF4-FFF2-40B4-BE49-F238E27FC236}">
                <a16:creationId xmlns:a16="http://schemas.microsoft.com/office/drawing/2014/main" xmlns="" id="{3B45637A-0395-48BF-9EBE-1C3BD566AC04}"/>
              </a:ext>
            </a:extLst>
          </p:cNvPr>
          <p:cNvPicPr>
            <a:picLocks noChangeAspect="1"/>
          </p:cNvPicPr>
          <p:nvPr/>
        </p:nvPicPr>
        <p:blipFill>
          <a:blip r:embed="rId10"/>
          <a:stretch>
            <a:fillRect/>
          </a:stretch>
        </p:blipFill>
        <p:spPr>
          <a:xfrm>
            <a:off x="565169" y="5626130"/>
            <a:ext cx="1349572" cy="866743"/>
          </a:xfrm>
          <a:prstGeom prst="rect">
            <a:avLst/>
          </a:prstGeom>
        </p:spPr>
      </p:pic>
    </p:spTree>
    <p:extLst>
      <p:ext uri="{BB962C8B-B14F-4D97-AF65-F5344CB8AC3E}">
        <p14:creationId xmlns:p14="http://schemas.microsoft.com/office/powerpoint/2010/main" val="3810240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66C77112-F8CC-4123-8C74-14824EC058A6}"/>
              </a:ext>
            </a:extLst>
          </p:cNvPr>
          <p:cNvGraphicFramePr/>
          <p:nvPr>
            <p:extLst>
              <p:ext uri="{D42A27DB-BD31-4B8C-83A1-F6EECF244321}">
                <p14:modId xmlns:p14="http://schemas.microsoft.com/office/powerpoint/2010/main" val="1973088303"/>
              </p:ext>
            </p:extLst>
          </p:nvPr>
        </p:nvGraphicFramePr>
        <p:xfrm>
          <a:off x="681038" y="365127"/>
          <a:ext cx="7197343"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a:extLst>
              <a:ext uri="{FF2B5EF4-FFF2-40B4-BE49-F238E27FC236}">
                <a16:creationId xmlns:a16="http://schemas.microsoft.com/office/drawing/2014/main" xmlns="" id="{F55493BC-E127-4544-8BE1-46E59B6E840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165" y="1039828"/>
            <a:ext cx="3410670" cy="245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xmlns="" id="{1A3302A1-1759-4A22-ABBC-243D678F7A56}"/>
              </a:ext>
            </a:extLst>
          </p:cNvPr>
          <p:cNvSpPr/>
          <p:nvPr/>
        </p:nvSpPr>
        <p:spPr>
          <a:xfrm>
            <a:off x="4171392" y="1102833"/>
            <a:ext cx="4953000" cy="5586145"/>
          </a:xfrm>
          <a:prstGeom prst="rect">
            <a:avLst/>
          </a:prstGeom>
        </p:spPr>
        <p:txBody>
          <a:bodyPr>
            <a:spAutoFit/>
          </a:bodyPr>
          <a:lstStyle/>
          <a:p>
            <a:pPr fontAlgn="auto">
              <a:spcBef>
                <a:spcPts val="0"/>
              </a:spcBef>
              <a:spcAft>
                <a:spcPts val="0"/>
              </a:spcAft>
              <a:defRPr/>
            </a:pPr>
            <a:r>
              <a:rPr lang="en-US" sz="1700" i="1" dirty="0">
                <a:solidFill>
                  <a:schemeClr val="bg2">
                    <a:lumMod val="25000"/>
                  </a:schemeClr>
                </a:solidFill>
                <a:latin typeface="Bell MT" panose="02020503060305020303" pitchFamily="18" charset="0"/>
              </a:rPr>
              <a:t>Chatrium Hotel Royal Lake Yangon and Link for Aid have organized this exciting charity evening  to raise funds for projects aimed at improving  the lives of disadvantage and vulnerable children in Myanmar.</a:t>
            </a:r>
          </a:p>
          <a:p>
            <a:pPr fontAlgn="auto">
              <a:spcBef>
                <a:spcPts val="0"/>
              </a:spcBef>
              <a:spcAft>
                <a:spcPts val="0"/>
              </a:spcAft>
              <a:defRPr/>
            </a:pPr>
            <a:endParaRPr lang="en-US" sz="1700" i="1" dirty="0">
              <a:solidFill>
                <a:schemeClr val="bg2">
                  <a:lumMod val="25000"/>
                </a:schemeClr>
              </a:solidFill>
              <a:latin typeface="Bell MT" panose="02020503060305020303" pitchFamily="18" charset="0"/>
            </a:endParaRPr>
          </a:p>
          <a:p>
            <a:pPr marL="285750" indent="-285750" fontAlgn="auto">
              <a:spcBef>
                <a:spcPts val="0"/>
              </a:spcBef>
              <a:spcAft>
                <a:spcPts val="0"/>
              </a:spcAft>
              <a:buFont typeface="Wingdings" panose="05000000000000000000" pitchFamily="2" charset="2"/>
              <a:buChar char="Ø"/>
              <a:defRPr/>
            </a:pPr>
            <a:r>
              <a:rPr lang="en-US" sz="1700" dirty="0">
                <a:solidFill>
                  <a:schemeClr val="bg2">
                    <a:lumMod val="25000"/>
                  </a:schemeClr>
                </a:solidFill>
                <a:latin typeface="Bell MT" panose="02020503060305020303" pitchFamily="18" charset="0"/>
              </a:rPr>
              <a:t>The Mary Chapman school for the Deaf has over 350 students from all over Myanmar. Link for Aid funds projects designed to provide them with special skills, encourage their talents and enrich their lives</a:t>
            </a:r>
          </a:p>
          <a:p>
            <a:pPr marL="285750" indent="-285750" fontAlgn="auto">
              <a:spcBef>
                <a:spcPts val="0"/>
              </a:spcBef>
              <a:spcAft>
                <a:spcPts val="0"/>
              </a:spcAft>
              <a:buFont typeface="Wingdings" panose="05000000000000000000" pitchFamily="2" charset="2"/>
              <a:buChar char="Ø"/>
              <a:defRPr/>
            </a:pPr>
            <a:r>
              <a:rPr lang="en-US" sz="1700" dirty="0">
                <a:solidFill>
                  <a:schemeClr val="bg2">
                    <a:lumMod val="25000"/>
                  </a:schemeClr>
                </a:solidFill>
                <a:latin typeface="Bell MT" panose="02020503060305020303" pitchFamily="18" charset="0"/>
              </a:rPr>
              <a:t>Supports New Humanity Myanmar - which provides health care for the rehabilitation of children with disabilities in Taunggyi and outlying villages and works with boys in a Yangon correctional detention center. </a:t>
            </a:r>
          </a:p>
          <a:p>
            <a:pPr marL="285750" indent="-285750" fontAlgn="auto">
              <a:spcBef>
                <a:spcPts val="0"/>
              </a:spcBef>
              <a:spcAft>
                <a:spcPts val="0"/>
              </a:spcAft>
              <a:buFont typeface="Wingdings" panose="05000000000000000000" pitchFamily="2" charset="2"/>
              <a:buChar char="Ø"/>
              <a:defRPr/>
            </a:pPr>
            <a:r>
              <a:rPr lang="en-US" sz="1700" dirty="0">
                <a:solidFill>
                  <a:schemeClr val="bg2">
                    <a:lumMod val="25000"/>
                  </a:schemeClr>
                </a:solidFill>
                <a:latin typeface="Bell MT" panose="02020503060305020303" pitchFamily="18" charset="0"/>
              </a:rPr>
              <a:t>Supports projects to improve their living conditions and general welfare of over 70 children in the NAC NLD Aids Centre in Dagon Township, Yangon by contribution to their vital support networks and systems.</a:t>
            </a:r>
          </a:p>
          <a:p>
            <a:pPr fontAlgn="auto">
              <a:spcBef>
                <a:spcPts val="0"/>
              </a:spcBef>
              <a:spcAft>
                <a:spcPts val="0"/>
              </a:spcAft>
              <a:defRPr/>
            </a:pPr>
            <a:endParaRPr lang="en-US" sz="1700" i="1" dirty="0">
              <a:solidFill>
                <a:schemeClr val="bg2">
                  <a:lumMod val="25000"/>
                </a:schemeClr>
              </a:solidFill>
              <a:latin typeface="Bell MT" panose="02020503060305020303" pitchFamily="18" charset="0"/>
            </a:endParaRPr>
          </a:p>
        </p:txBody>
      </p:sp>
      <p:pic>
        <p:nvPicPr>
          <p:cNvPr id="7" name="Picture 6">
            <a:extLst>
              <a:ext uri="{FF2B5EF4-FFF2-40B4-BE49-F238E27FC236}">
                <a16:creationId xmlns:a16="http://schemas.microsoft.com/office/drawing/2014/main" xmlns="" id="{83925712-83A2-43CE-A387-1B93AE65F4BA}"/>
              </a:ext>
            </a:extLst>
          </p:cNvPr>
          <p:cNvPicPr>
            <a:picLocks noChangeAspect="1"/>
          </p:cNvPicPr>
          <p:nvPr/>
        </p:nvPicPr>
        <p:blipFill>
          <a:blip r:embed="rId8"/>
          <a:stretch>
            <a:fillRect/>
          </a:stretch>
        </p:blipFill>
        <p:spPr>
          <a:xfrm>
            <a:off x="8449606" y="5822235"/>
            <a:ext cx="1349572" cy="866743"/>
          </a:xfrm>
          <a:prstGeom prst="rect">
            <a:avLst/>
          </a:prstGeom>
        </p:spPr>
      </p:pic>
      <p:pic>
        <p:nvPicPr>
          <p:cNvPr id="11" name="Picture 10" descr="A group of people standing around each other&#10;&#10;Description automatically generated">
            <a:extLst>
              <a:ext uri="{FF2B5EF4-FFF2-40B4-BE49-F238E27FC236}">
                <a16:creationId xmlns:a16="http://schemas.microsoft.com/office/drawing/2014/main" xmlns="" id="{ED6A5015-8145-4069-99AE-8748E36EA532}"/>
              </a:ext>
            </a:extLst>
          </p:cNvPr>
          <p:cNvPicPr>
            <a:picLocks noChangeAspect="1"/>
          </p:cNvPicPr>
          <p:nvPr/>
        </p:nvPicPr>
        <p:blipFill>
          <a:blip r:embed="rId9"/>
          <a:stretch>
            <a:fillRect/>
          </a:stretch>
        </p:blipFill>
        <p:spPr>
          <a:xfrm>
            <a:off x="781608" y="3624982"/>
            <a:ext cx="3400227" cy="2666452"/>
          </a:xfrm>
          <a:prstGeom prst="rect">
            <a:avLst/>
          </a:prstGeom>
        </p:spPr>
      </p:pic>
    </p:spTree>
    <p:extLst>
      <p:ext uri="{BB962C8B-B14F-4D97-AF65-F5344CB8AC3E}">
        <p14:creationId xmlns:p14="http://schemas.microsoft.com/office/powerpoint/2010/main" val="1122982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271EDA2-297C-455E-872E-319384694F36}"/>
              </a:ext>
            </a:extLst>
          </p:cNvPr>
          <p:cNvSpPr/>
          <p:nvPr/>
        </p:nvSpPr>
        <p:spPr>
          <a:xfrm>
            <a:off x="1523892" y="2828699"/>
            <a:ext cx="6858223" cy="646331"/>
          </a:xfrm>
          <a:custGeom>
            <a:avLst/>
            <a:gdLst>
              <a:gd name="connsiteX0" fmla="*/ 0 w 6858223"/>
              <a:gd name="connsiteY0" fmla="*/ 0 h 646331"/>
              <a:gd name="connsiteX1" fmla="*/ 6858223 w 6858223"/>
              <a:gd name="connsiteY1" fmla="*/ 0 h 646331"/>
              <a:gd name="connsiteX2" fmla="*/ 6858223 w 6858223"/>
              <a:gd name="connsiteY2" fmla="*/ 646331 h 646331"/>
              <a:gd name="connsiteX3" fmla="*/ 0 w 6858223"/>
              <a:gd name="connsiteY3" fmla="*/ 646331 h 646331"/>
              <a:gd name="connsiteX4" fmla="*/ 0 w 6858223"/>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223" h="646331" fill="none" extrusionOk="0">
                <a:moveTo>
                  <a:pt x="0" y="0"/>
                </a:moveTo>
                <a:cubicBezTo>
                  <a:pt x="884482" y="-49533"/>
                  <a:pt x="5861218" y="-14809"/>
                  <a:pt x="6858223" y="0"/>
                </a:cubicBezTo>
                <a:cubicBezTo>
                  <a:pt x="6872695" y="98201"/>
                  <a:pt x="6839310" y="333819"/>
                  <a:pt x="6858223" y="646331"/>
                </a:cubicBezTo>
                <a:cubicBezTo>
                  <a:pt x="5615608" y="598100"/>
                  <a:pt x="1528410" y="730786"/>
                  <a:pt x="0" y="646331"/>
                </a:cubicBezTo>
                <a:cubicBezTo>
                  <a:pt x="46534" y="433830"/>
                  <a:pt x="35510" y="136178"/>
                  <a:pt x="0" y="0"/>
                </a:cubicBezTo>
                <a:close/>
              </a:path>
              <a:path w="6858223" h="646331" stroke="0" extrusionOk="0">
                <a:moveTo>
                  <a:pt x="0" y="0"/>
                </a:moveTo>
                <a:cubicBezTo>
                  <a:pt x="1455025" y="118645"/>
                  <a:pt x="3664881" y="116012"/>
                  <a:pt x="6858223" y="0"/>
                </a:cubicBezTo>
                <a:cubicBezTo>
                  <a:pt x="6810489" y="166119"/>
                  <a:pt x="6897713" y="543217"/>
                  <a:pt x="6858223" y="646331"/>
                </a:cubicBezTo>
                <a:cubicBezTo>
                  <a:pt x="4616396" y="780931"/>
                  <a:pt x="1918668" y="489135"/>
                  <a:pt x="0" y="646331"/>
                </a:cubicBezTo>
                <a:cubicBezTo>
                  <a:pt x="44741" y="534667"/>
                  <a:pt x="-25823" y="189070"/>
                  <a:pt x="0" y="0"/>
                </a:cubicBezTo>
                <a:close/>
              </a:path>
            </a:pathLst>
          </a:custGeom>
          <a:solidFill>
            <a:srgbClr val="D0C09D"/>
          </a:solidFill>
          <a:ln>
            <a:solidFill>
              <a:srgbClr val="D0C09D"/>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txBody>
          <a:bodyPr wrap="none">
            <a:spAutoFit/>
          </a:bodyPr>
          <a:lstStyle/>
          <a:p>
            <a:pPr algn="ctr"/>
            <a:r>
              <a:rPr lang="en-US" sz="3600" dirty="0">
                <a:solidFill>
                  <a:srgbClr val="502800"/>
                </a:solidFill>
                <a:effectLst>
                  <a:outerShdw blurRad="38100" dist="38100" dir="2700000" algn="tl">
                    <a:srgbClr val="000000">
                      <a:alpha val="43137"/>
                    </a:srgbClr>
                  </a:outerShdw>
                </a:effectLst>
                <a:latin typeface="Calibri" pitchFamily="34" charset="0"/>
              </a:rPr>
              <a:t>ENVIRONMENTAL  CONTRIBUTIONS</a:t>
            </a:r>
          </a:p>
        </p:txBody>
      </p:sp>
      <p:pic>
        <p:nvPicPr>
          <p:cNvPr id="5" name="Picture 4">
            <a:extLst>
              <a:ext uri="{FF2B5EF4-FFF2-40B4-BE49-F238E27FC236}">
                <a16:creationId xmlns:a16="http://schemas.microsoft.com/office/drawing/2014/main" xmlns="" id="{95048B3F-67FD-4C1B-A5A9-56B4D37F269E}"/>
              </a:ext>
            </a:extLst>
          </p:cNvPr>
          <p:cNvPicPr>
            <a:picLocks noChangeAspect="1"/>
          </p:cNvPicPr>
          <p:nvPr/>
        </p:nvPicPr>
        <p:blipFill>
          <a:blip r:embed="rId2"/>
          <a:stretch>
            <a:fillRect/>
          </a:stretch>
        </p:blipFill>
        <p:spPr>
          <a:xfrm>
            <a:off x="565169" y="5288597"/>
            <a:ext cx="1349572" cy="866743"/>
          </a:xfrm>
          <a:prstGeom prst="rect">
            <a:avLst/>
          </a:prstGeom>
        </p:spPr>
      </p:pic>
    </p:spTree>
    <p:extLst>
      <p:ext uri="{BB962C8B-B14F-4D97-AF65-F5344CB8AC3E}">
        <p14:creationId xmlns:p14="http://schemas.microsoft.com/office/powerpoint/2010/main" val="1030378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ABE1E1A6-95BA-4C03-963C-F284789343A4}"/>
              </a:ext>
            </a:extLst>
          </p:cNvPr>
          <p:cNvGraphicFramePr/>
          <p:nvPr>
            <p:extLst>
              <p:ext uri="{D42A27DB-BD31-4B8C-83A1-F6EECF244321}">
                <p14:modId xmlns:p14="http://schemas.microsoft.com/office/powerpoint/2010/main" val="1020217323"/>
              </p:ext>
            </p:extLst>
          </p:nvPr>
        </p:nvGraphicFramePr>
        <p:xfrm>
          <a:off x="681039" y="365127"/>
          <a:ext cx="5017798"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xmlns="" id="{CBC75FFF-7AC2-4DB6-951D-2468AB808D3A}"/>
              </a:ext>
            </a:extLst>
          </p:cNvPr>
          <p:cNvSpPr>
            <a:spLocks noGrp="1"/>
          </p:cNvSpPr>
          <p:nvPr>
            <p:ph idx="1"/>
          </p:nvPr>
        </p:nvSpPr>
        <p:spPr>
          <a:xfrm>
            <a:off x="168816" y="1287126"/>
            <a:ext cx="4738255" cy="2109066"/>
          </a:xfrm>
        </p:spPr>
        <p:txBody>
          <a:bodyPr>
            <a:noAutofit/>
          </a:bodyPr>
          <a:lstStyle/>
          <a:p>
            <a:pPr marL="0" indent="0" algn="just">
              <a:lnSpc>
                <a:spcPct val="150000"/>
              </a:lnSpc>
              <a:buNone/>
            </a:pPr>
            <a:r>
              <a:rPr lang="en-US" sz="1800" dirty="0">
                <a:latin typeface="Bell MT" panose="02020503060305020303" pitchFamily="18" charset="0"/>
              </a:rPr>
              <a:t>As part of Chatrium Hotel Royal Lake Yangon’s CSR activities and “Think First Think Earth” environmental initiatives, we undertake an annual tree planting activity to ease the harm and destruction of Mother Earth.</a:t>
            </a:r>
          </a:p>
        </p:txBody>
      </p:sp>
      <p:pic>
        <p:nvPicPr>
          <p:cNvPr id="6" name="Picture 5" descr="A group of people standing next to a tree&#10;&#10;Description automatically generated">
            <a:extLst>
              <a:ext uri="{FF2B5EF4-FFF2-40B4-BE49-F238E27FC236}">
                <a16:creationId xmlns:a16="http://schemas.microsoft.com/office/drawing/2014/main" xmlns="" id="{4C73E7FD-0111-4AC6-AC71-9C802E6D3601}"/>
              </a:ext>
            </a:extLst>
          </p:cNvPr>
          <p:cNvPicPr>
            <a:picLocks noChangeAspect="1"/>
          </p:cNvPicPr>
          <p:nvPr/>
        </p:nvPicPr>
        <p:blipFill>
          <a:blip r:embed="rId7"/>
          <a:stretch>
            <a:fillRect/>
          </a:stretch>
        </p:blipFill>
        <p:spPr>
          <a:xfrm>
            <a:off x="691679" y="3564543"/>
            <a:ext cx="3799224" cy="2849418"/>
          </a:xfrm>
          <a:prstGeom prst="rect">
            <a:avLst/>
          </a:prstGeom>
        </p:spPr>
      </p:pic>
      <p:sp>
        <p:nvSpPr>
          <p:cNvPr id="7" name="Rectangle 6">
            <a:extLst>
              <a:ext uri="{FF2B5EF4-FFF2-40B4-BE49-F238E27FC236}">
                <a16:creationId xmlns:a16="http://schemas.microsoft.com/office/drawing/2014/main" xmlns="" id="{5D888899-6A87-4E56-B624-9A6102B6234F}"/>
              </a:ext>
            </a:extLst>
          </p:cNvPr>
          <p:cNvSpPr/>
          <p:nvPr/>
        </p:nvSpPr>
        <p:spPr>
          <a:xfrm>
            <a:off x="4633941" y="3756704"/>
            <a:ext cx="4910348" cy="2132828"/>
          </a:xfrm>
          <a:prstGeom prst="rect">
            <a:avLst/>
          </a:prstGeom>
        </p:spPr>
        <p:txBody>
          <a:bodyPr wrap="square">
            <a:spAutoFit/>
          </a:bodyPr>
          <a:lstStyle/>
          <a:p>
            <a:pPr algn="just">
              <a:lnSpc>
                <a:spcPct val="150000"/>
              </a:lnSpc>
            </a:pPr>
            <a:r>
              <a:rPr lang="en-US" dirty="0">
                <a:latin typeface="Bell MT" panose="02020503060305020303" pitchFamily="18" charset="0"/>
              </a:rPr>
              <a:t>This year, we planted 3,000 trees at 18-Mile Forest Meditation Center near Yangon as part of our environmental commitment to the community to regenerate the environment and protect it from threatening natural disasters. </a:t>
            </a:r>
          </a:p>
        </p:txBody>
      </p:sp>
      <p:pic>
        <p:nvPicPr>
          <p:cNvPr id="9" name="Picture 8" descr="A group of people in a field&#10;&#10;Description automatically generated">
            <a:extLst>
              <a:ext uri="{FF2B5EF4-FFF2-40B4-BE49-F238E27FC236}">
                <a16:creationId xmlns:a16="http://schemas.microsoft.com/office/drawing/2014/main" xmlns="" id="{64E9F7F9-2297-42E3-9858-79BCF5E297C9}"/>
              </a:ext>
            </a:extLst>
          </p:cNvPr>
          <p:cNvPicPr>
            <a:picLocks noChangeAspect="1"/>
          </p:cNvPicPr>
          <p:nvPr/>
        </p:nvPicPr>
        <p:blipFill>
          <a:blip r:embed="rId8"/>
          <a:stretch>
            <a:fillRect/>
          </a:stretch>
        </p:blipFill>
        <p:spPr>
          <a:xfrm>
            <a:off x="4953000" y="1301634"/>
            <a:ext cx="3394364" cy="2262909"/>
          </a:xfrm>
          <a:prstGeom prst="rect">
            <a:avLst/>
          </a:prstGeom>
        </p:spPr>
      </p:pic>
      <p:pic>
        <p:nvPicPr>
          <p:cNvPr id="10" name="Picture 9">
            <a:extLst>
              <a:ext uri="{FF2B5EF4-FFF2-40B4-BE49-F238E27FC236}">
                <a16:creationId xmlns:a16="http://schemas.microsoft.com/office/drawing/2014/main" xmlns="" id="{9C86AAFB-9919-4720-8E09-3724E32BF00D}"/>
              </a:ext>
            </a:extLst>
          </p:cNvPr>
          <p:cNvPicPr>
            <a:picLocks noChangeAspect="1"/>
          </p:cNvPicPr>
          <p:nvPr/>
        </p:nvPicPr>
        <p:blipFill>
          <a:blip r:embed="rId9"/>
          <a:stretch>
            <a:fillRect/>
          </a:stretch>
        </p:blipFill>
        <p:spPr>
          <a:xfrm>
            <a:off x="8363529" y="5547218"/>
            <a:ext cx="1349572" cy="866743"/>
          </a:xfrm>
          <a:prstGeom prst="rect">
            <a:avLst/>
          </a:prstGeom>
        </p:spPr>
      </p:pic>
    </p:spTree>
    <p:extLst>
      <p:ext uri="{BB962C8B-B14F-4D97-AF65-F5344CB8AC3E}">
        <p14:creationId xmlns:p14="http://schemas.microsoft.com/office/powerpoint/2010/main" val="33110047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690</TotalTime>
  <Words>921</Words>
  <Application>Microsoft Office PowerPoint</Application>
  <PresentationFormat>A4 Paper (210x297 mm)</PresentationFormat>
  <Paragraphs>79</Paragraphs>
  <Slides>29</Slides>
  <Notes>1</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Pimploy Paisarnmunkhong</dc:creator>
  <cp:lastModifiedBy>HR-Human Resources Manager</cp:lastModifiedBy>
  <cp:revision>34</cp:revision>
  <dcterms:created xsi:type="dcterms:W3CDTF">2018-09-05T08:28:31Z</dcterms:created>
  <dcterms:modified xsi:type="dcterms:W3CDTF">2019-12-11T10:16:43Z</dcterms:modified>
</cp:coreProperties>
</file>